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1"/>
  </p:notesMasterIdLst>
  <p:sldIdLst>
    <p:sldId id="2596" r:id="rId3"/>
    <p:sldId id="4228" r:id="rId4"/>
    <p:sldId id="4233" r:id="rId5"/>
    <p:sldId id="4229" r:id="rId6"/>
    <p:sldId id="4223" r:id="rId7"/>
    <p:sldId id="4232" r:id="rId8"/>
    <p:sldId id="4227" r:id="rId9"/>
    <p:sldId id="4231" r:id="rId10"/>
    <p:sldId id="4225" r:id="rId11"/>
    <p:sldId id="4230" r:id="rId12"/>
    <p:sldId id="4226" r:id="rId13"/>
    <p:sldId id="4221" r:id="rId14"/>
    <p:sldId id="4214" r:id="rId15"/>
    <p:sldId id="1184" r:id="rId16"/>
    <p:sldId id="4219" r:id="rId17"/>
    <p:sldId id="4213" r:id="rId18"/>
    <p:sldId id="4220" r:id="rId19"/>
    <p:sldId id="4216"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D4FCDF-CB77-4D82-AC04-2CFD1B5A5003}" v="6" dt="2024-11-06T12:56:21.0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073" autoAdjust="0"/>
    <p:restoredTop sz="88831" autoAdjust="0"/>
  </p:normalViewPr>
  <p:slideViewPr>
    <p:cSldViewPr snapToGrid="0">
      <p:cViewPr varScale="1">
        <p:scale>
          <a:sx n="91" d="100"/>
          <a:sy n="91" d="100"/>
        </p:scale>
        <p:origin x="78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microsoft.com/office/2016/11/relationships/changesInfo" Target="changesInfos/changesInfo1.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s Young (PTHB – Workforce and OD)" userId="cf02abea-7e84-47d6-9bf0-6e9adaa0a1d7" providerId="ADAL" clId="{C35165DE-223D-474A-9566-1D3D5153A8A3}"/>
    <pc:docChg chg="undo custSel modSld">
      <pc:chgData name="Ross Young (PTHB – Workforce and OD)" userId="cf02abea-7e84-47d6-9bf0-6e9adaa0a1d7" providerId="ADAL" clId="{C35165DE-223D-474A-9566-1D3D5153A8A3}" dt="2023-08-21T14:42:43.004" v="788" actId="20577"/>
      <pc:docMkLst>
        <pc:docMk/>
      </pc:docMkLst>
      <pc:sldChg chg="modSp">
        <pc:chgData name="Ross Young (PTHB – Workforce and OD)" userId="cf02abea-7e84-47d6-9bf0-6e9adaa0a1d7" providerId="ADAL" clId="{C35165DE-223D-474A-9566-1D3D5153A8A3}" dt="2023-08-21T14:42:43.004" v="788" actId="20577"/>
        <pc:sldMkLst>
          <pc:docMk/>
          <pc:sldMk cId="79592761" sldId="2596"/>
        </pc:sldMkLst>
        <pc:spChg chg="mod">
          <ac:chgData name="Ross Young (PTHB – Workforce and OD)" userId="cf02abea-7e84-47d6-9bf0-6e9adaa0a1d7" providerId="ADAL" clId="{C35165DE-223D-474A-9566-1D3D5153A8A3}" dt="2023-08-21T14:42:43.004" v="788" actId="20577"/>
          <ac:spMkLst>
            <pc:docMk/>
            <pc:sldMk cId="79592761" sldId="2596"/>
            <ac:spMk id="2" creationId="{83823991-6F5F-45D3-883F-8179BE10396D}"/>
          </ac:spMkLst>
        </pc:spChg>
      </pc:sldChg>
      <pc:sldChg chg="addSp delSp modSp mod">
        <pc:chgData name="Ross Young (PTHB – Workforce and OD)" userId="cf02abea-7e84-47d6-9bf0-6e9adaa0a1d7" providerId="ADAL" clId="{C35165DE-223D-474A-9566-1D3D5153A8A3}" dt="2023-08-21T14:24:33.049" v="251" actId="478"/>
        <pc:sldMkLst>
          <pc:docMk/>
          <pc:sldMk cId="1926534666" sldId="4212"/>
        </pc:sldMkLst>
        <pc:spChg chg="add mod">
          <ac:chgData name="Ross Young (PTHB – Workforce and OD)" userId="cf02abea-7e84-47d6-9bf0-6e9adaa0a1d7" providerId="ADAL" clId="{C35165DE-223D-474A-9566-1D3D5153A8A3}" dt="2023-08-21T14:24:33.049" v="251" actId="478"/>
          <ac:spMkLst>
            <pc:docMk/>
            <pc:sldMk cId="1926534666" sldId="4212"/>
            <ac:spMk id="3" creationId="{B94A550C-AC78-EA98-F1B6-6B0B423CAE24}"/>
          </ac:spMkLst>
        </pc:spChg>
        <pc:spChg chg="del">
          <ac:chgData name="Ross Young (PTHB – Workforce and OD)" userId="cf02abea-7e84-47d6-9bf0-6e9adaa0a1d7" providerId="ADAL" clId="{C35165DE-223D-474A-9566-1D3D5153A8A3}" dt="2023-08-21T14:24:33.049" v="251" actId="478"/>
          <ac:spMkLst>
            <pc:docMk/>
            <pc:sldMk cId="1926534666" sldId="4212"/>
            <ac:spMk id="5" creationId="{E3542619-EE92-5F06-F493-CDCB78913217}"/>
          </ac:spMkLst>
        </pc:spChg>
      </pc:sldChg>
      <pc:sldChg chg="modSp mod">
        <pc:chgData name="Ross Young (PTHB – Workforce and OD)" userId="cf02abea-7e84-47d6-9bf0-6e9adaa0a1d7" providerId="ADAL" clId="{C35165DE-223D-474A-9566-1D3D5153A8A3}" dt="2023-08-21T13:47:25.386" v="250" actId="20577"/>
        <pc:sldMkLst>
          <pc:docMk/>
          <pc:sldMk cId="1596422847" sldId="4219"/>
        </pc:sldMkLst>
        <pc:spChg chg="mod">
          <ac:chgData name="Ross Young (PTHB – Workforce and OD)" userId="cf02abea-7e84-47d6-9bf0-6e9adaa0a1d7" providerId="ADAL" clId="{C35165DE-223D-474A-9566-1D3D5153A8A3}" dt="2023-08-21T13:17:13.173" v="39" actId="6549"/>
          <ac:spMkLst>
            <pc:docMk/>
            <pc:sldMk cId="1596422847" sldId="4219"/>
            <ac:spMk id="2" creationId="{9E410364-DF77-6D65-34D5-B6FE0C6860CE}"/>
          </ac:spMkLst>
        </pc:spChg>
        <pc:spChg chg="mod">
          <ac:chgData name="Ross Young (PTHB – Workforce and OD)" userId="cf02abea-7e84-47d6-9bf0-6e9adaa0a1d7" providerId="ADAL" clId="{C35165DE-223D-474A-9566-1D3D5153A8A3}" dt="2023-08-21T13:17:10.878" v="38" actId="6549"/>
          <ac:spMkLst>
            <pc:docMk/>
            <pc:sldMk cId="1596422847" sldId="4219"/>
            <ac:spMk id="3" creationId="{1827A4BA-5623-99DC-99A6-C6891F40093F}"/>
          </ac:spMkLst>
        </pc:spChg>
        <pc:spChg chg="mod">
          <ac:chgData name="Ross Young (PTHB – Workforce and OD)" userId="cf02abea-7e84-47d6-9bf0-6e9adaa0a1d7" providerId="ADAL" clId="{C35165DE-223D-474A-9566-1D3D5153A8A3}" dt="2023-08-21T13:17:18.800" v="41" actId="1076"/>
          <ac:spMkLst>
            <pc:docMk/>
            <pc:sldMk cId="1596422847" sldId="4219"/>
            <ac:spMk id="4" creationId="{FA873A96-C8B7-F6E7-EFDF-32B384B8B6E2}"/>
          </ac:spMkLst>
        </pc:spChg>
        <pc:spChg chg="mod">
          <ac:chgData name="Ross Young (PTHB – Workforce and OD)" userId="cf02abea-7e84-47d6-9bf0-6e9adaa0a1d7" providerId="ADAL" clId="{C35165DE-223D-474A-9566-1D3D5153A8A3}" dt="2023-08-21T12:35:28.260" v="8" actId="1076"/>
          <ac:spMkLst>
            <pc:docMk/>
            <pc:sldMk cId="1596422847" sldId="4219"/>
            <ac:spMk id="5" creationId="{C89DDACD-D8FD-9FA6-D1F3-4A870E5F29B0}"/>
          </ac:spMkLst>
        </pc:spChg>
        <pc:spChg chg="mod">
          <ac:chgData name="Ross Young (PTHB – Workforce and OD)" userId="cf02abea-7e84-47d6-9bf0-6e9adaa0a1d7" providerId="ADAL" clId="{C35165DE-223D-474A-9566-1D3D5153A8A3}" dt="2023-08-21T13:42:19.360" v="44" actId="1076"/>
          <ac:spMkLst>
            <pc:docMk/>
            <pc:sldMk cId="1596422847" sldId="4219"/>
            <ac:spMk id="6" creationId="{D6CB1DFE-8F24-5752-10E5-1086538B72A0}"/>
          </ac:spMkLst>
        </pc:spChg>
        <pc:spChg chg="mod">
          <ac:chgData name="Ross Young (PTHB – Workforce and OD)" userId="cf02abea-7e84-47d6-9bf0-6e9adaa0a1d7" providerId="ADAL" clId="{C35165DE-223D-474A-9566-1D3D5153A8A3}" dt="2023-08-21T13:47:25.386" v="250" actId="20577"/>
          <ac:spMkLst>
            <pc:docMk/>
            <pc:sldMk cId="1596422847" sldId="4219"/>
            <ac:spMk id="8" creationId="{80316FD4-161C-BD26-AD83-90453328B85B}"/>
          </ac:spMkLst>
        </pc:spChg>
      </pc:sldChg>
      <pc:sldChg chg="modSp mod">
        <pc:chgData name="Ross Young (PTHB – Workforce and OD)" userId="cf02abea-7e84-47d6-9bf0-6e9adaa0a1d7" providerId="ADAL" clId="{C35165DE-223D-474A-9566-1D3D5153A8A3}" dt="2023-08-21T14:42:21.352" v="784" actId="20577"/>
        <pc:sldMkLst>
          <pc:docMk/>
          <pc:sldMk cId="2596160098" sldId="4220"/>
        </pc:sldMkLst>
        <pc:spChg chg="mod">
          <ac:chgData name="Ross Young (PTHB – Workforce and OD)" userId="cf02abea-7e84-47d6-9bf0-6e9adaa0a1d7" providerId="ADAL" clId="{C35165DE-223D-474A-9566-1D3D5153A8A3}" dt="2023-08-21T14:42:21.352" v="784" actId="20577"/>
          <ac:spMkLst>
            <pc:docMk/>
            <pc:sldMk cId="2596160098" sldId="4220"/>
            <ac:spMk id="2" creationId="{4C2C8E1F-07B8-0187-299F-FED46470F27E}"/>
          </ac:spMkLst>
        </pc:spChg>
        <pc:spChg chg="mod">
          <ac:chgData name="Ross Young (PTHB – Workforce and OD)" userId="cf02abea-7e84-47d6-9bf0-6e9adaa0a1d7" providerId="ADAL" clId="{C35165DE-223D-474A-9566-1D3D5153A8A3}" dt="2023-08-21T14:39:09.988" v="628" actId="207"/>
          <ac:spMkLst>
            <pc:docMk/>
            <pc:sldMk cId="2596160098" sldId="4220"/>
            <ac:spMk id="4" creationId="{597CE7AC-3F6B-C1F9-9AB0-D56C761291A2}"/>
          </ac:spMkLst>
        </pc:spChg>
      </pc:sldChg>
    </pc:docChg>
  </pc:docChgLst>
  <pc:docChgLst>
    <pc:chgData name="Ross Young (Powys Teaching Health Board – Workforce and OD)" userId="cf02abea-7e84-47d6-9bf0-6e9adaa0a1d7" providerId="ADAL" clId="{347E449F-421B-4B2C-9490-5838A73FD07E}"/>
    <pc:docChg chg="undo custSel addSld modSld">
      <pc:chgData name="Ross Young (Powys Teaching Health Board – Workforce and OD)" userId="cf02abea-7e84-47d6-9bf0-6e9adaa0a1d7" providerId="ADAL" clId="{347E449F-421B-4B2C-9490-5838A73FD07E}" dt="2023-03-20T10:00:44.669" v="326" actId="20577"/>
      <pc:docMkLst>
        <pc:docMk/>
      </pc:docMkLst>
      <pc:sldChg chg="modSp mod">
        <pc:chgData name="Ross Young (Powys Teaching Health Board – Workforce and OD)" userId="cf02abea-7e84-47d6-9bf0-6e9adaa0a1d7" providerId="ADAL" clId="{347E449F-421B-4B2C-9490-5838A73FD07E}" dt="2023-03-20T10:00:44.669" v="326" actId="20577"/>
        <pc:sldMkLst>
          <pc:docMk/>
          <pc:sldMk cId="1926534666" sldId="4212"/>
        </pc:sldMkLst>
        <pc:spChg chg="mod">
          <ac:chgData name="Ross Young (Powys Teaching Health Board – Workforce and OD)" userId="cf02abea-7e84-47d6-9bf0-6e9adaa0a1d7" providerId="ADAL" clId="{347E449F-421B-4B2C-9490-5838A73FD07E}" dt="2023-03-20T10:00:44.669" v="326" actId="20577"/>
          <ac:spMkLst>
            <pc:docMk/>
            <pc:sldMk cId="1926534666" sldId="4212"/>
            <ac:spMk id="4" creationId="{6E75030D-DDF9-D7FA-DC47-CF9002599FFC}"/>
          </ac:spMkLst>
        </pc:spChg>
      </pc:sldChg>
      <pc:sldChg chg="modSp mod modNotesTx">
        <pc:chgData name="Ross Young (Powys Teaching Health Board – Workforce and OD)" userId="cf02abea-7e84-47d6-9bf0-6e9adaa0a1d7" providerId="ADAL" clId="{347E449F-421B-4B2C-9490-5838A73FD07E}" dt="2023-03-14T16:31:53.498" v="306" actId="20577"/>
        <pc:sldMkLst>
          <pc:docMk/>
          <pc:sldMk cId="2419386957" sldId="4216"/>
        </pc:sldMkLst>
        <pc:spChg chg="mod">
          <ac:chgData name="Ross Young (Powys Teaching Health Board – Workforce and OD)" userId="cf02abea-7e84-47d6-9bf0-6e9adaa0a1d7" providerId="ADAL" clId="{347E449F-421B-4B2C-9490-5838A73FD07E}" dt="2023-02-28T16:02:01.684" v="15" actId="14100"/>
          <ac:spMkLst>
            <pc:docMk/>
            <pc:sldMk cId="2419386957" sldId="4216"/>
            <ac:spMk id="5" creationId="{E3542619-EE92-5F06-F493-CDCB78913217}"/>
          </ac:spMkLst>
        </pc:spChg>
      </pc:sldChg>
      <pc:sldChg chg="modSp mod">
        <pc:chgData name="Ross Young (Powys Teaching Health Board – Workforce and OD)" userId="cf02abea-7e84-47d6-9bf0-6e9adaa0a1d7" providerId="ADAL" clId="{347E449F-421B-4B2C-9490-5838A73FD07E}" dt="2023-03-16T09:38:30.177" v="325" actId="20577"/>
        <pc:sldMkLst>
          <pc:docMk/>
          <pc:sldMk cId="1596422847" sldId="4219"/>
        </pc:sldMkLst>
        <pc:spChg chg="mod">
          <ac:chgData name="Ross Young (Powys Teaching Health Board – Workforce and OD)" userId="cf02abea-7e84-47d6-9bf0-6e9adaa0a1d7" providerId="ADAL" clId="{347E449F-421B-4B2C-9490-5838A73FD07E}" dt="2023-03-16T09:38:30.177" v="325" actId="20577"/>
          <ac:spMkLst>
            <pc:docMk/>
            <pc:sldMk cId="1596422847" sldId="4219"/>
            <ac:spMk id="8" creationId="{80316FD4-161C-BD26-AD83-90453328B85B}"/>
          </ac:spMkLst>
        </pc:spChg>
      </pc:sldChg>
      <pc:sldChg chg="addSp delSp modSp add mod">
        <pc:chgData name="Ross Young (Powys Teaching Health Board – Workforce and OD)" userId="cf02abea-7e84-47d6-9bf0-6e9adaa0a1d7" providerId="ADAL" clId="{347E449F-421B-4B2C-9490-5838A73FD07E}" dt="2023-03-16T09:38:14.172" v="323" actId="20577"/>
        <pc:sldMkLst>
          <pc:docMk/>
          <pc:sldMk cId="2596160098" sldId="4220"/>
        </pc:sldMkLst>
        <pc:spChg chg="add mod">
          <ac:chgData name="Ross Young (Powys Teaching Health Board – Workforce and OD)" userId="cf02abea-7e84-47d6-9bf0-6e9adaa0a1d7" providerId="ADAL" clId="{347E449F-421B-4B2C-9490-5838A73FD07E}" dt="2023-03-16T09:38:14.172" v="323" actId="20577"/>
          <ac:spMkLst>
            <pc:docMk/>
            <pc:sldMk cId="2596160098" sldId="4220"/>
            <ac:spMk id="2" creationId="{4C2C8E1F-07B8-0187-299F-FED46470F27E}"/>
          </ac:spMkLst>
        </pc:spChg>
        <pc:spChg chg="add mod">
          <ac:chgData name="Ross Young (Powys Teaching Health Board – Workforce and OD)" userId="cf02abea-7e84-47d6-9bf0-6e9adaa0a1d7" providerId="ADAL" clId="{347E449F-421B-4B2C-9490-5838A73FD07E}" dt="2023-02-28T16:04:11.249" v="172" actId="1076"/>
          <ac:spMkLst>
            <pc:docMk/>
            <pc:sldMk cId="2596160098" sldId="4220"/>
            <ac:spMk id="4" creationId="{597CE7AC-3F6B-C1F9-9AB0-D56C761291A2}"/>
          </ac:spMkLst>
        </pc:spChg>
        <pc:picChg chg="del">
          <ac:chgData name="Ross Young (Powys Teaching Health Board – Workforce and OD)" userId="cf02abea-7e84-47d6-9bf0-6e9adaa0a1d7" providerId="ADAL" clId="{347E449F-421B-4B2C-9490-5838A73FD07E}" dt="2023-02-28T16:02:20.771" v="17" actId="478"/>
          <ac:picMkLst>
            <pc:docMk/>
            <pc:sldMk cId="2596160098" sldId="4220"/>
            <ac:picMk id="3" creationId="{DA1C7478-A88E-8523-F79B-DFF754B94767}"/>
          </ac:picMkLst>
        </pc:picChg>
      </pc:sldChg>
    </pc:docChg>
  </pc:docChgLst>
  <pc:docChgLst>
    <pc:chgData name="Ross Young (PTHB – Workforce and OD)" userId="cf02abea-7e84-47d6-9bf0-6e9adaa0a1d7" providerId="ADAL" clId="{01772D20-4908-4F82-B445-A5FCC8C844FA}"/>
    <pc:docChg chg="addSld modSld">
      <pc:chgData name="Ross Young (PTHB – Workforce and OD)" userId="cf02abea-7e84-47d6-9bf0-6e9adaa0a1d7" providerId="ADAL" clId="{01772D20-4908-4F82-B445-A5FCC8C844FA}" dt="2023-11-09T13:03:54.190" v="21" actId="1038"/>
      <pc:docMkLst>
        <pc:docMk/>
      </pc:docMkLst>
      <pc:sldChg chg="addSp delSp modSp new mod">
        <pc:chgData name="Ross Young (PTHB – Workforce and OD)" userId="cf02abea-7e84-47d6-9bf0-6e9adaa0a1d7" providerId="ADAL" clId="{01772D20-4908-4F82-B445-A5FCC8C844FA}" dt="2023-11-09T13:03:54.190" v="21" actId="1038"/>
        <pc:sldMkLst>
          <pc:docMk/>
          <pc:sldMk cId="2982935843" sldId="4222"/>
        </pc:sldMkLst>
        <pc:spChg chg="del">
          <ac:chgData name="Ross Young (PTHB – Workforce and OD)" userId="cf02abea-7e84-47d6-9bf0-6e9adaa0a1d7" providerId="ADAL" clId="{01772D20-4908-4F82-B445-A5FCC8C844FA}" dt="2023-11-09T13:03:12.549" v="1"/>
          <ac:spMkLst>
            <pc:docMk/>
            <pc:sldMk cId="2982935843" sldId="4222"/>
            <ac:spMk id="3" creationId="{CD991776-2975-49B8-772C-2A308700C2AF}"/>
          </ac:spMkLst>
        </pc:spChg>
        <pc:picChg chg="add mod">
          <ac:chgData name="Ross Young (PTHB – Workforce and OD)" userId="cf02abea-7e84-47d6-9bf0-6e9adaa0a1d7" providerId="ADAL" clId="{01772D20-4908-4F82-B445-A5FCC8C844FA}" dt="2023-11-09T13:03:54.190" v="21" actId="1038"/>
          <ac:picMkLst>
            <pc:docMk/>
            <pc:sldMk cId="2982935843" sldId="4222"/>
            <ac:picMk id="5" creationId="{58F93500-8DE1-88F0-9237-983E0743C014}"/>
          </ac:picMkLst>
        </pc:picChg>
      </pc:sldChg>
    </pc:docChg>
  </pc:docChgLst>
  <pc:docChgLst>
    <pc:chgData name="Ross Young (PTHB – Workforce and OD)" userId="cf02abea-7e84-47d6-9bf0-6e9adaa0a1d7" providerId="ADAL" clId="{12D4FCDF-CB77-4D82-AC04-2CFD1B5A5003}"/>
    <pc:docChg chg="custSel addSld delSld modSld sldOrd">
      <pc:chgData name="Ross Young (PTHB – Workforce and OD)" userId="cf02abea-7e84-47d6-9bf0-6e9adaa0a1d7" providerId="ADAL" clId="{12D4FCDF-CB77-4D82-AC04-2CFD1B5A5003}" dt="2024-11-11T11:26:41.016" v="1448" actId="404"/>
      <pc:docMkLst>
        <pc:docMk/>
      </pc:docMkLst>
      <pc:sldChg chg="ord">
        <pc:chgData name="Ross Young (PTHB – Workforce and OD)" userId="cf02abea-7e84-47d6-9bf0-6e9adaa0a1d7" providerId="ADAL" clId="{12D4FCDF-CB77-4D82-AC04-2CFD1B5A5003}" dt="2024-11-06T12:17:17.140" v="518"/>
        <pc:sldMkLst>
          <pc:docMk/>
          <pc:sldMk cId="473005135" sldId="1184"/>
        </pc:sldMkLst>
      </pc:sldChg>
      <pc:sldChg chg="modSp mod">
        <pc:chgData name="Ross Young (PTHB – Workforce and OD)" userId="cf02abea-7e84-47d6-9bf0-6e9adaa0a1d7" providerId="ADAL" clId="{12D4FCDF-CB77-4D82-AC04-2CFD1B5A5003}" dt="2024-11-06T12:12:59.038" v="502" actId="20577"/>
        <pc:sldMkLst>
          <pc:docMk/>
          <pc:sldMk cId="79592761" sldId="2596"/>
        </pc:sldMkLst>
        <pc:spChg chg="mod">
          <ac:chgData name="Ross Young (PTHB – Workforce and OD)" userId="cf02abea-7e84-47d6-9bf0-6e9adaa0a1d7" providerId="ADAL" clId="{12D4FCDF-CB77-4D82-AC04-2CFD1B5A5003}" dt="2024-11-06T12:12:59.038" v="502" actId="20577"/>
          <ac:spMkLst>
            <pc:docMk/>
            <pc:sldMk cId="79592761" sldId="2596"/>
            <ac:spMk id="2" creationId="{83823991-6F5F-45D3-883F-8179BE10396D}"/>
          </ac:spMkLst>
        </pc:spChg>
      </pc:sldChg>
      <pc:sldChg chg="del">
        <pc:chgData name="Ross Young (PTHB – Workforce and OD)" userId="cf02abea-7e84-47d6-9bf0-6e9adaa0a1d7" providerId="ADAL" clId="{12D4FCDF-CB77-4D82-AC04-2CFD1B5A5003}" dt="2024-11-06T11:54:34.909" v="0" actId="47"/>
        <pc:sldMkLst>
          <pc:docMk/>
          <pc:sldMk cId="182737339" sldId="2611"/>
        </pc:sldMkLst>
      </pc:sldChg>
      <pc:sldChg chg="del">
        <pc:chgData name="Ross Young (PTHB – Workforce and OD)" userId="cf02abea-7e84-47d6-9bf0-6e9adaa0a1d7" providerId="ADAL" clId="{12D4FCDF-CB77-4D82-AC04-2CFD1B5A5003}" dt="2024-11-06T11:54:37.831" v="1" actId="47"/>
        <pc:sldMkLst>
          <pc:docMk/>
          <pc:sldMk cId="3300058875" sldId="2624"/>
        </pc:sldMkLst>
      </pc:sldChg>
      <pc:sldChg chg="del">
        <pc:chgData name="Ross Young (PTHB – Workforce and OD)" userId="cf02abea-7e84-47d6-9bf0-6e9adaa0a1d7" providerId="ADAL" clId="{12D4FCDF-CB77-4D82-AC04-2CFD1B5A5003}" dt="2024-11-06T12:14:24.652" v="508" actId="47"/>
        <pc:sldMkLst>
          <pc:docMk/>
          <pc:sldMk cId="1926534666" sldId="4212"/>
        </pc:sldMkLst>
      </pc:sldChg>
      <pc:sldChg chg="ord">
        <pc:chgData name="Ross Young (PTHB – Workforce and OD)" userId="cf02abea-7e84-47d6-9bf0-6e9adaa0a1d7" providerId="ADAL" clId="{12D4FCDF-CB77-4D82-AC04-2CFD1B5A5003}" dt="2024-11-06T12:17:09.759" v="516"/>
        <pc:sldMkLst>
          <pc:docMk/>
          <pc:sldMk cId="2419386957" sldId="4216"/>
        </pc:sldMkLst>
      </pc:sldChg>
      <pc:sldChg chg="del">
        <pc:chgData name="Ross Young (PTHB – Workforce and OD)" userId="cf02abea-7e84-47d6-9bf0-6e9adaa0a1d7" providerId="ADAL" clId="{12D4FCDF-CB77-4D82-AC04-2CFD1B5A5003}" dt="2024-11-06T12:17:27.859" v="519" actId="47"/>
        <pc:sldMkLst>
          <pc:docMk/>
          <pc:sldMk cId="4117987898" sldId="4217"/>
        </pc:sldMkLst>
      </pc:sldChg>
      <pc:sldChg chg="del ord">
        <pc:chgData name="Ross Young (PTHB – Workforce and OD)" userId="cf02abea-7e84-47d6-9bf0-6e9adaa0a1d7" providerId="ADAL" clId="{12D4FCDF-CB77-4D82-AC04-2CFD1B5A5003}" dt="2024-11-06T12:14:04.524" v="507" actId="47"/>
        <pc:sldMkLst>
          <pc:docMk/>
          <pc:sldMk cId="1300299651" sldId="4218"/>
        </pc:sldMkLst>
      </pc:sldChg>
      <pc:sldChg chg="ord">
        <pc:chgData name="Ross Young (PTHB – Workforce and OD)" userId="cf02abea-7e84-47d6-9bf0-6e9adaa0a1d7" providerId="ADAL" clId="{12D4FCDF-CB77-4D82-AC04-2CFD1B5A5003}" dt="2024-11-06T12:33:04.451" v="851"/>
        <pc:sldMkLst>
          <pc:docMk/>
          <pc:sldMk cId="1596422847" sldId="4219"/>
        </pc:sldMkLst>
      </pc:sldChg>
      <pc:sldChg chg="modSp mod">
        <pc:chgData name="Ross Young (PTHB – Workforce and OD)" userId="cf02abea-7e84-47d6-9bf0-6e9adaa0a1d7" providerId="ADAL" clId="{12D4FCDF-CB77-4D82-AC04-2CFD1B5A5003}" dt="2024-11-11T11:26:41.016" v="1448" actId="404"/>
        <pc:sldMkLst>
          <pc:docMk/>
          <pc:sldMk cId="2596160098" sldId="4220"/>
        </pc:sldMkLst>
        <pc:spChg chg="mod">
          <ac:chgData name="Ross Young (PTHB – Workforce and OD)" userId="cf02abea-7e84-47d6-9bf0-6e9adaa0a1d7" providerId="ADAL" clId="{12D4FCDF-CB77-4D82-AC04-2CFD1B5A5003}" dt="2024-11-11T11:26:41.016" v="1448" actId="404"/>
          <ac:spMkLst>
            <pc:docMk/>
            <pc:sldMk cId="2596160098" sldId="4220"/>
            <ac:spMk id="2" creationId="{4C2C8E1F-07B8-0187-299F-FED46470F27E}"/>
          </ac:spMkLst>
        </pc:spChg>
      </pc:sldChg>
      <pc:sldChg chg="ord">
        <pc:chgData name="Ross Young (PTHB – Workforce and OD)" userId="cf02abea-7e84-47d6-9bf0-6e9adaa0a1d7" providerId="ADAL" clId="{12D4FCDF-CB77-4D82-AC04-2CFD1B5A5003}" dt="2024-11-06T12:32:24.913" v="849"/>
        <pc:sldMkLst>
          <pc:docMk/>
          <pc:sldMk cId="2545867622" sldId="4221"/>
        </pc:sldMkLst>
      </pc:sldChg>
      <pc:sldChg chg="ord">
        <pc:chgData name="Ross Young (PTHB – Workforce and OD)" userId="cf02abea-7e84-47d6-9bf0-6e9adaa0a1d7" providerId="ADAL" clId="{12D4FCDF-CB77-4D82-AC04-2CFD1B5A5003}" dt="2024-11-06T12:55:03.814" v="1026"/>
        <pc:sldMkLst>
          <pc:docMk/>
          <pc:sldMk cId="7972161" sldId="4223"/>
        </pc:sldMkLst>
      </pc:sldChg>
      <pc:sldChg chg="modSp mod ord modNotesTx">
        <pc:chgData name="Ross Young (PTHB – Workforce and OD)" userId="cf02abea-7e84-47d6-9bf0-6e9adaa0a1d7" providerId="ADAL" clId="{12D4FCDF-CB77-4D82-AC04-2CFD1B5A5003}" dt="2024-11-07T08:05:18.007" v="1324" actId="20577"/>
        <pc:sldMkLst>
          <pc:docMk/>
          <pc:sldMk cId="1720657297" sldId="4225"/>
        </pc:sldMkLst>
        <pc:spChg chg="mod">
          <ac:chgData name="Ross Young (PTHB – Workforce and OD)" userId="cf02abea-7e84-47d6-9bf0-6e9adaa0a1d7" providerId="ADAL" clId="{12D4FCDF-CB77-4D82-AC04-2CFD1B5A5003}" dt="2024-11-07T08:05:18.007" v="1324" actId="20577"/>
          <ac:spMkLst>
            <pc:docMk/>
            <pc:sldMk cId="1720657297" sldId="4225"/>
            <ac:spMk id="2" creationId="{F1511237-F337-E700-F4E0-013EB8726FCA}"/>
          </ac:spMkLst>
        </pc:spChg>
        <pc:spChg chg="mod">
          <ac:chgData name="Ross Young (PTHB – Workforce and OD)" userId="cf02abea-7e84-47d6-9bf0-6e9adaa0a1d7" providerId="ADAL" clId="{12D4FCDF-CB77-4D82-AC04-2CFD1B5A5003}" dt="2024-11-06T12:18:14.540" v="523" actId="6549"/>
          <ac:spMkLst>
            <pc:docMk/>
            <pc:sldMk cId="1720657297" sldId="4225"/>
            <ac:spMk id="9" creationId="{B2CFF163-5F03-9C86-E378-C5FC66A7D478}"/>
          </ac:spMkLst>
        </pc:spChg>
      </pc:sldChg>
      <pc:sldChg chg="ord">
        <pc:chgData name="Ross Young (PTHB – Workforce and OD)" userId="cf02abea-7e84-47d6-9bf0-6e9adaa0a1d7" providerId="ADAL" clId="{12D4FCDF-CB77-4D82-AC04-2CFD1B5A5003}" dt="2024-11-06T12:18:03.228" v="521"/>
        <pc:sldMkLst>
          <pc:docMk/>
          <pc:sldMk cId="18733042" sldId="4226"/>
        </pc:sldMkLst>
      </pc:sldChg>
      <pc:sldChg chg="ord">
        <pc:chgData name="Ross Young (PTHB – Workforce and OD)" userId="cf02abea-7e84-47d6-9bf0-6e9adaa0a1d7" providerId="ADAL" clId="{12D4FCDF-CB77-4D82-AC04-2CFD1B5A5003}" dt="2024-11-06T11:55:12.434" v="3"/>
        <pc:sldMkLst>
          <pc:docMk/>
          <pc:sldMk cId="3396419950" sldId="4227"/>
        </pc:sldMkLst>
      </pc:sldChg>
      <pc:sldChg chg="addSp delSp modSp new mod modClrScheme chgLayout">
        <pc:chgData name="Ross Young (PTHB – Workforce and OD)" userId="cf02abea-7e84-47d6-9bf0-6e9adaa0a1d7" providerId="ADAL" clId="{12D4FCDF-CB77-4D82-AC04-2CFD1B5A5003}" dt="2024-11-06T12:12:48.304" v="500" actId="20577"/>
        <pc:sldMkLst>
          <pc:docMk/>
          <pc:sldMk cId="1654171149" sldId="4228"/>
        </pc:sldMkLst>
        <pc:spChg chg="del">
          <ac:chgData name="Ross Young (PTHB – Workforce and OD)" userId="cf02abea-7e84-47d6-9bf0-6e9adaa0a1d7" providerId="ADAL" clId="{12D4FCDF-CB77-4D82-AC04-2CFD1B5A5003}" dt="2024-11-06T11:55:41.384" v="5" actId="700"/>
          <ac:spMkLst>
            <pc:docMk/>
            <pc:sldMk cId="1654171149" sldId="4228"/>
            <ac:spMk id="2" creationId="{D3FAAF9D-B133-10A0-91FC-7E16D75DA21C}"/>
          </ac:spMkLst>
        </pc:spChg>
        <pc:spChg chg="del mod ord">
          <ac:chgData name="Ross Young (PTHB – Workforce and OD)" userId="cf02abea-7e84-47d6-9bf0-6e9adaa0a1d7" providerId="ADAL" clId="{12D4FCDF-CB77-4D82-AC04-2CFD1B5A5003}" dt="2024-11-06T11:55:41.384" v="5" actId="700"/>
          <ac:spMkLst>
            <pc:docMk/>
            <pc:sldMk cId="1654171149" sldId="4228"/>
            <ac:spMk id="3" creationId="{948B4DB8-C8CC-6142-442D-BC99FEA08BBB}"/>
          </ac:spMkLst>
        </pc:spChg>
        <pc:spChg chg="del mod ord">
          <ac:chgData name="Ross Young (PTHB – Workforce and OD)" userId="cf02abea-7e84-47d6-9bf0-6e9adaa0a1d7" providerId="ADAL" clId="{12D4FCDF-CB77-4D82-AC04-2CFD1B5A5003}" dt="2024-11-06T11:55:41.384" v="5" actId="700"/>
          <ac:spMkLst>
            <pc:docMk/>
            <pc:sldMk cId="1654171149" sldId="4228"/>
            <ac:spMk id="4" creationId="{8A350EFA-8EB4-A830-EFA7-71548A6CED6E}"/>
          </ac:spMkLst>
        </pc:spChg>
        <pc:spChg chg="add mod ord">
          <ac:chgData name="Ross Young (PTHB – Workforce and OD)" userId="cf02abea-7e84-47d6-9bf0-6e9adaa0a1d7" providerId="ADAL" clId="{12D4FCDF-CB77-4D82-AC04-2CFD1B5A5003}" dt="2024-11-06T12:12:48.304" v="500" actId="20577"/>
          <ac:spMkLst>
            <pc:docMk/>
            <pc:sldMk cId="1654171149" sldId="4228"/>
            <ac:spMk id="5" creationId="{45E45FF3-2110-C4B6-0385-2753044E6B07}"/>
          </ac:spMkLst>
        </pc:spChg>
        <pc:spChg chg="add mod ord">
          <ac:chgData name="Ross Young (PTHB – Workforce and OD)" userId="cf02abea-7e84-47d6-9bf0-6e9adaa0a1d7" providerId="ADAL" clId="{12D4FCDF-CB77-4D82-AC04-2CFD1B5A5003}" dt="2024-11-06T11:55:41.384" v="5" actId="700"/>
          <ac:spMkLst>
            <pc:docMk/>
            <pc:sldMk cId="1654171149" sldId="4228"/>
            <ac:spMk id="6" creationId="{3EE05998-CFE6-3C98-73F2-0D51361A485E}"/>
          </ac:spMkLst>
        </pc:spChg>
      </pc:sldChg>
      <pc:sldChg chg="addSp delSp modSp new mod modClrScheme chgLayout">
        <pc:chgData name="Ross Young (PTHB – Workforce and OD)" userId="cf02abea-7e84-47d6-9bf0-6e9adaa0a1d7" providerId="ADAL" clId="{12D4FCDF-CB77-4D82-AC04-2CFD1B5A5003}" dt="2024-11-06T12:13:30.308" v="504" actId="1076"/>
        <pc:sldMkLst>
          <pc:docMk/>
          <pc:sldMk cId="2542632125" sldId="4229"/>
        </pc:sldMkLst>
        <pc:spChg chg="del mod ord">
          <ac:chgData name="Ross Young (PTHB – Workforce and OD)" userId="cf02abea-7e84-47d6-9bf0-6e9adaa0a1d7" providerId="ADAL" clId="{12D4FCDF-CB77-4D82-AC04-2CFD1B5A5003}" dt="2024-11-06T11:56:22.398" v="27" actId="700"/>
          <ac:spMkLst>
            <pc:docMk/>
            <pc:sldMk cId="2542632125" sldId="4229"/>
            <ac:spMk id="2" creationId="{1EC66DDC-CB55-F460-5B49-740A7EBF3AD2}"/>
          </ac:spMkLst>
        </pc:spChg>
        <pc:spChg chg="del mod ord">
          <ac:chgData name="Ross Young (PTHB – Workforce and OD)" userId="cf02abea-7e84-47d6-9bf0-6e9adaa0a1d7" providerId="ADAL" clId="{12D4FCDF-CB77-4D82-AC04-2CFD1B5A5003}" dt="2024-11-06T11:56:22.398" v="27" actId="700"/>
          <ac:spMkLst>
            <pc:docMk/>
            <pc:sldMk cId="2542632125" sldId="4229"/>
            <ac:spMk id="3" creationId="{BF556A1C-31F4-92F0-9A1E-1811E7D0A642}"/>
          </ac:spMkLst>
        </pc:spChg>
        <pc:spChg chg="add mod ord">
          <ac:chgData name="Ross Young (PTHB – Workforce and OD)" userId="cf02abea-7e84-47d6-9bf0-6e9adaa0a1d7" providerId="ADAL" clId="{12D4FCDF-CB77-4D82-AC04-2CFD1B5A5003}" dt="2024-11-06T11:57:53.506" v="68" actId="20577"/>
          <ac:spMkLst>
            <pc:docMk/>
            <pc:sldMk cId="2542632125" sldId="4229"/>
            <ac:spMk id="4" creationId="{45EACFDE-0135-0C5B-36B6-D8B2F7B6BE54}"/>
          </ac:spMkLst>
        </pc:spChg>
        <pc:spChg chg="add mod ord">
          <ac:chgData name="Ross Young (PTHB – Workforce and OD)" userId="cf02abea-7e84-47d6-9bf0-6e9adaa0a1d7" providerId="ADAL" clId="{12D4FCDF-CB77-4D82-AC04-2CFD1B5A5003}" dt="2024-11-06T12:13:21.770" v="503" actId="1076"/>
          <ac:spMkLst>
            <pc:docMk/>
            <pc:sldMk cId="2542632125" sldId="4229"/>
            <ac:spMk id="5" creationId="{C9C3FC36-0036-297E-2E73-8DE95611C138}"/>
          </ac:spMkLst>
        </pc:spChg>
        <pc:spChg chg="add mod ord">
          <ac:chgData name="Ross Young (PTHB – Workforce and OD)" userId="cf02abea-7e84-47d6-9bf0-6e9adaa0a1d7" providerId="ADAL" clId="{12D4FCDF-CB77-4D82-AC04-2CFD1B5A5003}" dt="2024-11-06T12:12:30.861" v="490" actId="1076"/>
          <ac:spMkLst>
            <pc:docMk/>
            <pc:sldMk cId="2542632125" sldId="4229"/>
            <ac:spMk id="6" creationId="{DF8C36D7-DFB7-A402-611B-C76B4597357F}"/>
          </ac:spMkLst>
        </pc:spChg>
        <pc:spChg chg="add mod ord">
          <ac:chgData name="Ross Young (PTHB – Workforce and OD)" userId="cf02abea-7e84-47d6-9bf0-6e9adaa0a1d7" providerId="ADAL" clId="{12D4FCDF-CB77-4D82-AC04-2CFD1B5A5003}" dt="2024-11-06T12:13:30.308" v="504" actId="1076"/>
          <ac:spMkLst>
            <pc:docMk/>
            <pc:sldMk cId="2542632125" sldId="4229"/>
            <ac:spMk id="7" creationId="{165F8184-1494-D561-04CB-E0A4ECC0CC9B}"/>
          </ac:spMkLst>
        </pc:spChg>
        <pc:spChg chg="add mod ord">
          <ac:chgData name="Ross Young (PTHB – Workforce and OD)" userId="cf02abea-7e84-47d6-9bf0-6e9adaa0a1d7" providerId="ADAL" clId="{12D4FCDF-CB77-4D82-AC04-2CFD1B5A5003}" dt="2024-11-06T12:13:21.770" v="503" actId="1076"/>
          <ac:spMkLst>
            <pc:docMk/>
            <pc:sldMk cId="2542632125" sldId="4229"/>
            <ac:spMk id="8" creationId="{ED6AD120-592E-AE3C-C4EA-A718E932D08F}"/>
          </ac:spMkLst>
        </pc:spChg>
        <pc:spChg chg="add mod ord">
          <ac:chgData name="Ross Young (PTHB – Workforce and OD)" userId="cf02abea-7e84-47d6-9bf0-6e9adaa0a1d7" providerId="ADAL" clId="{12D4FCDF-CB77-4D82-AC04-2CFD1B5A5003}" dt="2024-11-06T12:12:30.861" v="490" actId="1076"/>
          <ac:spMkLst>
            <pc:docMk/>
            <pc:sldMk cId="2542632125" sldId="4229"/>
            <ac:spMk id="9" creationId="{1AD21546-A630-FA1A-0936-7E1FA8F88EEF}"/>
          </ac:spMkLst>
        </pc:spChg>
        <pc:spChg chg="add mod ord">
          <ac:chgData name="Ross Young (PTHB – Workforce and OD)" userId="cf02abea-7e84-47d6-9bf0-6e9adaa0a1d7" providerId="ADAL" clId="{12D4FCDF-CB77-4D82-AC04-2CFD1B5A5003}" dt="2024-11-06T12:13:30.308" v="504" actId="1076"/>
          <ac:spMkLst>
            <pc:docMk/>
            <pc:sldMk cId="2542632125" sldId="4229"/>
            <ac:spMk id="10" creationId="{FD356EB0-F5C4-B117-A480-A470661B6F6E}"/>
          </ac:spMkLst>
        </pc:spChg>
      </pc:sldChg>
      <pc:sldChg chg="modSp add mod ord">
        <pc:chgData name="Ross Young (PTHB – Workforce and OD)" userId="cf02abea-7e84-47d6-9bf0-6e9adaa0a1d7" providerId="ADAL" clId="{12D4FCDF-CB77-4D82-AC04-2CFD1B5A5003}" dt="2024-11-06T12:19:00.828" v="543" actId="6549"/>
        <pc:sldMkLst>
          <pc:docMk/>
          <pc:sldMk cId="189338919" sldId="4230"/>
        </pc:sldMkLst>
        <pc:spChg chg="mod">
          <ac:chgData name="Ross Young (PTHB – Workforce and OD)" userId="cf02abea-7e84-47d6-9bf0-6e9adaa0a1d7" providerId="ADAL" clId="{12D4FCDF-CB77-4D82-AC04-2CFD1B5A5003}" dt="2024-11-06T12:19:00.828" v="543" actId="6549"/>
          <ac:spMkLst>
            <pc:docMk/>
            <pc:sldMk cId="189338919" sldId="4230"/>
            <ac:spMk id="9" creationId="{B2CFF163-5F03-9C86-E378-C5FC66A7D478}"/>
          </ac:spMkLst>
        </pc:spChg>
      </pc:sldChg>
      <pc:sldChg chg="addSp modSp add mod ord modNotesTx">
        <pc:chgData name="Ross Young (PTHB – Workforce and OD)" userId="cf02abea-7e84-47d6-9bf0-6e9adaa0a1d7" providerId="ADAL" clId="{12D4FCDF-CB77-4D82-AC04-2CFD1B5A5003}" dt="2024-11-06T12:32:10.414" v="847"/>
        <pc:sldMkLst>
          <pc:docMk/>
          <pc:sldMk cId="3847636370" sldId="4231"/>
        </pc:sldMkLst>
        <pc:spChg chg="mod">
          <ac:chgData name="Ross Young (PTHB – Workforce and OD)" userId="cf02abea-7e84-47d6-9bf0-6e9adaa0a1d7" providerId="ADAL" clId="{12D4FCDF-CB77-4D82-AC04-2CFD1B5A5003}" dt="2024-11-06T12:26:48.213" v="698" actId="20577"/>
          <ac:spMkLst>
            <pc:docMk/>
            <pc:sldMk cId="3847636370" sldId="4231"/>
            <ac:spMk id="2" creationId="{F1511237-F337-E700-F4E0-013EB8726FCA}"/>
          </ac:spMkLst>
        </pc:spChg>
        <pc:spChg chg="add mod">
          <ac:chgData name="Ross Young (PTHB – Workforce and OD)" userId="cf02abea-7e84-47d6-9bf0-6e9adaa0a1d7" providerId="ADAL" clId="{12D4FCDF-CB77-4D82-AC04-2CFD1B5A5003}" dt="2024-11-06T12:27:39.335" v="750" actId="1076"/>
          <ac:spMkLst>
            <pc:docMk/>
            <pc:sldMk cId="3847636370" sldId="4231"/>
            <ac:spMk id="3" creationId="{71497B1A-9D1F-38E0-5F93-DF6584918027}"/>
          </ac:spMkLst>
        </pc:spChg>
        <pc:spChg chg="add mod">
          <ac:chgData name="Ross Young (PTHB – Workforce and OD)" userId="cf02abea-7e84-47d6-9bf0-6e9adaa0a1d7" providerId="ADAL" clId="{12D4FCDF-CB77-4D82-AC04-2CFD1B5A5003}" dt="2024-11-06T12:27:41.669" v="751" actId="1076"/>
          <ac:spMkLst>
            <pc:docMk/>
            <pc:sldMk cId="3847636370" sldId="4231"/>
            <ac:spMk id="4" creationId="{F6EF2DC5-EA38-0924-21E8-42299B7F6E7C}"/>
          </ac:spMkLst>
        </pc:spChg>
        <pc:spChg chg="mod">
          <ac:chgData name="Ross Young (PTHB – Workforce and OD)" userId="cf02abea-7e84-47d6-9bf0-6e9adaa0a1d7" providerId="ADAL" clId="{12D4FCDF-CB77-4D82-AC04-2CFD1B5A5003}" dt="2024-11-06T12:19:56.966" v="557" actId="20577"/>
          <ac:spMkLst>
            <pc:docMk/>
            <pc:sldMk cId="3847636370" sldId="4231"/>
            <ac:spMk id="9" creationId="{B2CFF163-5F03-9C86-E378-C5FC66A7D478}"/>
          </ac:spMkLst>
        </pc:spChg>
      </pc:sldChg>
      <pc:sldChg chg="addSp delSp modSp add del mod">
        <pc:chgData name="Ross Young (PTHB – Workforce and OD)" userId="cf02abea-7e84-47d6-9bf0-6e9adaa0a1d7" providerId="ADAL" clId="{12D4FCDF-CB77-4D82-AC04-2CFD1B5A5003}" dt="2024-11-06T12:31:29.630" v="841" actId="47"/>
        <pc:sldMkLst>
          <pc:docMk/>
          <pc:sldMk cId="102713888" sldId="4232"/>
        </pc:sldMkLst>
        <pc:spChg chg="del">
          <ac:chgData name="Ross Young (PTHB – Workforce and OD)" userId="cf02abea-7e84-47d6-9bf0-6e9adaa0a1d7" providerId="ADAL" clId="{12D4FCDF-CB77-4D82-AC04-2CFD1B5A5003}" dt="2024-11-06T12:31:07.461" v="838" actId="478"/>
          <ac:spMkLst>
            <pc:docMk/>
            <pc:sldMk cId="102713888" sldId="4232"/>
            <ac:spMk id="2" creationId="{F1511237-F337-E700-F4E0-013EB8726FCA}"/>
          </ac:spMkLst>
        </pc:spChg>
        <pc:spChg chg="add mod">
          <ac:chgData name="Ross Young (PTHB – Workforce and OD)" userId="cf02abea-7e84-47d6-9bf0-6e9adaa0a1d7" providerId="ADAL" clId="{12D4FCDF-CB77-4D82-AC04-2CFD1B5A5003}" dt="2024-11-06T12:31:07.461" v="838" actId="478"/>
          <ac:spMkLst>
            <pc:docMk/>
            <pc:sldMk cId="102713888" sldId="4232"/>
            <ac:spMk id="4" creationId="{E0890432-078C-6B63-E59D-DF70B1F2C6BD}"/>
          </ac:spMkLst>
        </pc:spChg>
      </pc:sldChg>
      <pc:sldChg chg="addSp modSp new mod ord">
        <pc:chgData name="Ross Young (PTHB – Workforce and OD)" userId="cf02abea-7e84-47d6-9bf0-6e9adaa0a1d7" providerId="ADAL" clId="{12D4FCDF-CB77-4D82-AC04-2CFD1B5A5003}" dt="2024-11-06T12:57:12.318" v="1217" actId="20577"/>
        <pc:sldMkLst>
          <pc:docMk/>
          <pc:sldMk cId="3305972031" sldId="4232"/>
        </pc:sldMkLst>
        <pc:spChg chg="mod">
          <ac:chgData name="Ross Young (PTHB – Workforce and OD)" userId="cf02abea-7e84-47d6-9bf0-6e9adaa0a1d7" providerId="ADAL" clId="{12D4FCDF-CB77-4D82-AC04-2CFD1B5A5003}" dt="2024-11-06T12:55:57.988" v="1108" actId="20577"/>
          <ac:spMkLst>
            <pc:docMk/>
            <pc:sldMk cId="3305972031" sldId="4232"/>
            <ac:spMk id="2" creationId="{7CB88D74-6D94-5F20-34A6-094DBD9D3732}"/>
          </ac:spMkLst>
        </pc:spChg>
        <pc:spChg chg="mod">
          <ac:chgData name="Ross Young (PTHB – Workforce and OD)" userId="cf02abea-7e84-47d6-9bf0-6e9adaa0a1d7" providerId="ADAL" clId="{12D4FCDF-CB77-4D82-AC04-2CFD1B5A5003}" dt="2024-11-06T12:55:25.879" v="1032" actId="20577"/>
          <ac:spMkLst>
            <pc:docMk/>
            <pc:sldMk cId="3305972031" sldId="4232"/>
            <ac:spMk id="3" creationId="{122B648B-CB45-3598-053E-AFB62AE55042}"/>
          </ac:spMkLst>
        </pc:spChg>
        <pc:spChg chg="add mod">
          <ac:chgData name="Ross Young (PTHB – Workforce and OD)" userId="cf02abea-7e84-47d6-9bf0-6e9adaa0a1d7" providerId="ADAL" clId="{12D4FCDF-CB77-4D82-AC04-2CFD1B5A5003}" dt="2024-11-06T12:57:12.318" v="1217" actId="20577"/>
          <ac:spMkLst>
            <pc:docMk/>
            <pc:sldMk cId="3305972031" sldId="4232"/>
            <ac:spMk id="4" creationId="{C54CF387-EDA0-526B-22B4-C1AE35FCE6C8}"/>
          </ac:spMkLst>
        </pc:spChg>
      </pc:sldChg>
      <pc:sldChg chg="addSp delSp modSp new mod modClrScheme chgLayout">
        <pc:chgData name="Ross Young (PTHB – Workforce and OD)" userId="cf02abea-7e84-47d6-9bf0-6e9adaa0a1d7" providerId="ADAL" clId="{12D4FCDF-CB77-4D82-AC04-2CFD1B5A5003}" dt="2024-11-07T08:07:35.460" v="1350" actId="27636"/>
        <pc:sldMkLst>
          <pc:docMk/>
          <pc:sldMk cId="2875125674" sldId="4233"/>
        </pc:sldMkLst>
        <pc:spChg chg="del mod ord">
          <ac:chgData name="Ross Young (PTHB – Workforce and OD)" userId="cf02abea-7e84-47d6-9bf0-6e9adaa0a1d7" providerId="ADAL" clId="{12D4FCDF-CB77-4D82-AC04-2CFD1B5A5003}" dt="2024-11-07T08:06:01.102" v="1326" actId="700"/>
          <ac:spMkLst>
            <pc:docMk/>
            <pc:sldMk cId="2875125674" sldId="4233"/>
            <ac:spMk id="2" creationId="{1FC35B62-1E16-3D0C-4B5A-FC0E1E4755C5}"/>
          </ac:spMkLst>
        </pc:spChg>
        <pc:spChg chg="del mod ord">
          <ac:chgData name="Ross Young (PTHB – Workforce and OD)" userId="cf02abea-7e84-47d6-9bf0-6e9adaa0a1d7" providerId="ADAL" clId="{12D4FCDF-CB77-4D82-AC04-2CFD1B5A5003}" dt="2024-11-07T08:06:01.102" v="1326" actId="700"/>
          <ac:spMkLst>
            <pc:docMk/>
            <pc:sldMk cId="2875125674" sldId="4233"/>
            <ac:spMk id="3" creationId="{80D07B77-06AE-2B0A-EB40-486819EEF62A}"/>
          </ac:spMkLst>
        </pc:spChg>
        <pc:spChg chg="add mod ord">
          <ac:chgData name="Ross Young (PTHB – Workforce and OD)" userId="cf02abea-7e84-47d6-9bf0-6e9adaa0a1d7" providerId="ADAL" clId="{12D4FCDF-CB77-4D82-AC04-2CFD1B5A5003}" dt="2024-11-07T08:06:05.593" v="1336" actId="20577"/>
          <ac:spMkLst>
            <pc:docMk/>
            <pc:sldMk cId="2875125674" sldId="4233"/>
            <ac:spMk id="4" creationId="{7BCB093D-BD79-28A6-E587-CFBF7370509B}"/>
          </ac:spMkLst>
        </pc:spChg>
        <pc:spChg chg="add mod ord">
          <ac:chgData name="Ross Young (PTHB – Workforce and OD)" userId="cf02abea-7e84-47d6-9bf0-6e9adaa0a1d7" providerId="ADAL" clId="{12D4FCDF-CB77-4D82-AC04-2CFD1B5A5003}" dt="2024-11-07T08:07:35.460" v="1350" actId="27636"/>
          <ac:spMkLst>
            <pc:docMk/>
            <pc:sldMk cId="2875125674" sldId="4233"/>
            <ac:spMk id="5" creationId="{AEE30C69-8D58-8461-61A9-DA92CE3076BC}"/>
          </ac:spMkLst>
        </pc:spChg>
      </pc:sldChg>
    </pc:docChg>
  </pc:docChgLst>
  <pc:docChgLst>
    <pc:chgData name="Ross Young (PTHB – Workforce and OD)" userId="cf02abea-7e84-47d6-9bf0-6e9adaa0a1d7" providerId="ADAL" clId="{2EFEEC7D-BDA7-4CAD-93C6-3CB755794FC7}"/>
    <pc:docChg chg="modSld">
      <pc:chgData name="Ross Young (PTHB – Workforce and OD)" userId="cf02abea-7e84-47d6-9bf0-6e9adaa0a1d7" providerId="ADAL" clId="{2EFEEC7D-BDA7-4CAD-93C6-3CB755794FC7}" dt="2024-04-10T09:54:56.344" v="0" actId="22"/>
      <pc:docMkLst>
        <pc:docMk/>
      </pc:docMkLst>
      <pc:sldChg chg="addSp mod">
        <pc:chgData name="Ross Young (PTHB – Workforce and OD)" userId="cf02abea-7e84-47d6-9bf0-6e9adaa0a1d7" providerId="ADAL" clId="{2EFEEC7D-BDA7-4CAD-93C6-3CB755794FC7}" dt="2024-04-10T09:54:56.344" v="0" actId="22"/>
        <pc:sldMkLst>
          <pc:docMk/>
          <pc:sldMk cId="79592761" sldId="2596"/>
        </pc:sldMkLst>
        <pc:spChg chg="add">
          <ac:chgData name="Ross Young (PTHB – Workforce and OD)" userId="cf02abea-7e84-47d6-9bf0-6e9adaa0a1d7" providerId="ADAL" clId="{2EFEEC7D-BDA7-4CAD-93C6-3CB755794FC7}" dt="2024-04-10T09:54:56.344" v="0" actId="22"/>
          <ac:spMkLst>
            <pc:docMk/>
            <pc:sldMk cId="79592761" sldId="2596"/>
            <ac:spMk id="5" creationId="{2334C2A3-9CEA-5AD7-6A23-A52B97CFEE5E}"/>
          </ac:spMkLst>
        </pc:spChg>
      </pc:sldChg>
    </pc:docChg>
  </pc:docChgLst>
  <pc:docChgLst>
    <pc:chgData name="Ross Young (PTHB – Workforce and OD)" userId="cf02abea-7e84-47d6-9bf0-6e9adaa0a1d7" providerId="ADAL" clId="{8A6DFF7D-E97D-4977-A9EE-113998E78360}"/>
    <pc:docChg chg="custSel addSld delSld modSld sldOrd">
      <pc:chgData name="Ross Young (PTHB – Workforce and OD)" userId="cf02abea-7e84-47d6-9bf0-6e9adaa0a1d7" providerId="ADAL" clId="{8A6DFF7D-E97D-4977-A9EE-113998E78360}" dt="2024-04-10T12:59:36.316" v="736" actId="14100"/>
      <pc:docMkLst>
        <pc:docMk/>
      </pc:docMkLst>
      <pc:sldChg chg="ord">
        <pc:chgData name="Ross Young (PTHB – Workforce and OD)" userId="cf02abea-7e84-47d6-9bf0-6e9adaa0a1d7" providerId="ADAL" clId="{8A6DFF7D-E97D-4977-A9EE-113998E78360}" dt="2024-04-10T10:28:58.573" v="640"/>
        <pc:sldMkLst>
          <pc:docMk/>
          <pc:sldMk cId="473005135" sldId="1184"/>
        </pc:sldMkLst>
      </pc:sldChg>
      <pc:sldChg chg="delSp modSp mod delAnim">
        <pc:chgData name="Ross Young (PTHB – Workforce and OD)" userId="cf02abea-7e84-47d6-9bf0-6e9adaa0a1d7" providerId="ADAL" clId="{8A6DFF7D-E97D-4977-A9EE-113998E78360}" dt="2024-04-10T10:12:39.174" v="77" actId="478"/>
        <pc:sldMkLst>
          <pc:docMk/>
          <pc:sldMk cId="79592761" sldId="2596"/>
        </pc:sldMkLst>
        <pc:spChg chg="del mod">
          <ac:chgData name="Ross Young (PTHB – Workforce and OD)" userId="cf02abea-7e84-47d6-9bf0-6e9adaa0a1d7" providerId="ADAL" clId="{8A6DFF7D-E97D-4977-A9EE-113998E78360}" dt="2024-04-10T09:55:55.481" v="1" actId="478"/>
          <ac:spMkLst>
            <pc:docMk/>
            <pc:sldMk cId="79592761" sldId="2596"/>
            <ac:spMk id="5" creationId="{2334C2A3-9CEA-5AD7-6A23-A52B97CFEE5E}"/>
          </ac:spMkLst>
        </pc:spChg>
        <pc:picChg chg="del">
          <ac:chgData name="Ross Young (PTHB – Workforce and OD)" userId="cf02abea-7e84-47d6-9bf0-6e9adaa0a1d7" providerId="ADAL" clId="{8A6DFF7D-E97D-4977-A9EE-113998E78360}" dt="2024-04-10T10:12:37.205" v="76" actId="478"/>
          <ac:picMkLst>
            <pc:docMk/>
            <pc:sldMk cId="79592761" sldId="2596"/>
            <ac:picMk id="6" creationId="{530F34F7-F193-362D-6AE7-9E170EDFDEF4}"/>
          </ac:picMkLst>
        </pc:picChg>
        <pc:picChg chg="del">
          <ac:chgData name="Ross Young (PTHB – Workforce and OD)" userId="cf02abea-7e84-47d6-9bf0-6e9adaa0a1d7" providerId="ADAL" clId="{8A6DFF7D-E97D-4977-A9EE-113998E78360}" dt="2024-04-10T10:12:39.174" v="77" actId="478"/>
          <ac:picMkLst>
            <pc:docMk/>
            <pc:sldMk cId="79592761" sldId="2596"/>
            <ac:picMk id="12" creationId="{7C7872AD-1257-9D9B-CC43-8B2FCA339D6F}"/>
          </ac:picMkLst>
        </pc:picChg>
      </pc:sldChg>
      <pc:sldChg chg="ord">
        <pc:chgData name="Ross Young (PTHB – Workforce and OD)" userId="cf02abea-7e84-47d6-9bf0-6e9adaa0a1d7" providerId="ADAL" clId="{8A6DFF7D-E97D-4977-A9EE-113998E78360}" dt="2024-04-10T10:11:13.903" v="28"/>
        <pc:sldMkLst>
          <pc:docMk/>
          <pc:sldMk cId="3300058875" sldId="2624"/>
        </pc:sldMkLst>
      </pc:sldChg>
      <pc:sldChg chg="ord">
        <pc:chgData name="Ross Young (PTHB – Workforce and OD)" userId="cf02abea-7e84-47d6-9bf0-6e9adaa0a1d7" providerId="ADAL" clId="{8A6DFF7D-E97D-4977-A9EE-113998E78360}" dt="2024-04-10T10:29:01.554" v="642"/>
        <pc:sldMkLst>
          <pc:docMk/>
          <pc:sldMk cId="1926534666" sldId="4212"/>
        </pc:sldMkLst>
      </pc:sldChg>
      <pc:sldChg chg="ord">
        <pc:chgData name="Ross Young (PTHB – Workforce and OD)" userId="cf02abea-7e84-47d6-9bf0-6e9adaa0a1d7" providerId="ADAL" clId="{8A6DFF7D-E97D-4977-A9EE-113998E78360}" dt="2024-04-10T10:20:53.006" v="229"/>
        <pc:sldMkLst>
          <pc:docMk/>
          <pc:sldMk cId="586141159" sldId="4214"/>
        </pc:sldMkLst>
      </pc:sldChg>
      <pc:sldChg chg="del">
        <pc:chgData name="Ross Young (PTHB – Workforce and OD)" userId="cf02abea-7e84-47d6-9bf0-6e9adaa0a1d7" providerId="ADAL" clId="{8A6DFF7D-E97D-4977-A9EE-113998E78360}" dt="2024-04-10T10:20:00.132" v="225" actId="47"/>
        <pc:sldMkLst>
          <pc:docMk/>
          <pc:sldMk cId="1320678292" sldId="4215"/>
        </pc:sldMkLst>
      </pc:sldChg>
      <pc:sldChg chg="addSp delSp modSp mod delAnim modAnim">
        <pc:chgData name="Ross Young (PTHB – Workforce and OD)" userId="cf02abea-7e84-47d6-9bf0-6e9adaa0a1d7" providerId="ADAL" clId="{8A6DFF7D-E97D-4977-A9EE-113998E78360}" dt="2024-04-10T12:52:20.191" v="701"/>
        <pc:sldMkLst>
          <pc:docMk/>
          <pc:sldMk cId="1300299651" sldId="4218"/>
        </pc:sldMkLst>
        <pc:spChg chg="mod">
          <ac:chgData name="Ross Young (PTHB – Workforce and OD)" userId="cf02abea-7e84-47d6-9bf0-6e9adaa0a1d7" providerId="ADAL" clId="{8A6DFF7D-E97D-4977-A9EE-113998E78360}" dt="2024-04-10T12:50:08.440" v="691" actId="27636"/>
          <ac:spMkLst>
            <pc:docMk/>
            <pc:sldMk cId="1300299651" sldId="4218"/>
            <ac:spMk id="4" creationId="{6E75030D-DDF9-D7FA-DC47-CF9002599FFC}"/>
          </ac:spMkLst>
        </pc:spChg>
        <pc:spChg chg="mod">
          <ac:chgData name="Ross Young (PTHB – Workforce and OD)" userId="cf02abea-7e84-47d6-9bf0-6e9adaa0a1d7" providerId="ADAL" clId="{8A6DFF7D-E97D-4977-A9EE-113998E78360}" dt="2024-04-10T12:50:35.462" v="696" actId="27636"/>
          <ac:spMkLst>
            <pc:docMk/>
            <pc:sldMk cId="1300299651" sldId="4218"/>
            <ac:spMk id="5" creationId="{E3542619-EE92-5F06-F493-CDCB78913217}"/>
          </ac:spMkLst>
        </pc:spChg>
        <pc:picChg chg="del">
          <ac:chgData name="Ross Young (PTHB – Workforce and OD)" userId="cf02abea-7e84-47d6-9bf0-6e9adaa0a1d7" providerId="ADAL" clId="{8A6DFF7D-E97D-4977-A9EE-113998E78360}" dt="2024-04-10T09:56:11.536" v="2" actId="478"/>
          <ac:picMkLst>
            <pc:docMk/>
            <pc:sldMk cId="1300299651" sldId="4218"/>
            <ac:picMk id="2" creationId="{CA9C5131-A895-6F44-AFF1-A8BBFF7CDDE9}"/>
          </ac:picMkLst>
        </pc:picChg>
        <pc:picChg chg="add mod">
          <ac:chgData name="Ross Young (PTHB – Workforce and OD)" userId="cf02abea-7e84-47d6-9bf0-6e9adaa0a1d7" providerId="ADAL" clId="{8A6DFF7D-E97D-4977-A9EE-113998E78360}" dt="2024-04-10T12:52:11.353" v="700" actId="14100"/>
          <ac:picMkLst>
            <pc:docMk/>
            <pc:sldMk cId="1300299651" sldId="4218"/>
            <ac:picMk id="3" creationId="{11C9B6E8-2DB0-CD94-FDB8-A6816DA96248}"/>
          </ac:picMkLst>
        </pc:picChg>
      </pc:sldChg>
      <pc:sldChg chg="ord">
        <pc:chgData name="Ross Young (PTHB – Workforce and OD)" userId="cf02abea-7e84-47d6-9bf0-6e9adaa0a1d7" providerId="ADAL" clId="{8A6DFF7D-E97D-4977-A9EE-113998E78360}" dt="2024-04-10T10:13:39.761" v="81"/>
        <pc:sldMkLst>
          <pc:docMk/>
          <pc:sldMk cId="2545867622" sldId="4221"/>
        </pc:sldMkLst>
      </pc:sldChg>
      <pc:sldChg chg="modSp new mod modNotesTx">
        <pc:chgData name="Ross Young (PTHB – Workforce and OD)" userId="cf02abea-7e84-47d6-9bf0-6e9adaa0a1d7" providerId="ADAL" clId="{8A6DFF7D-E97D-4977-A9EE-113998E78360}" dt="2024-04-10T12:59:36.316" v="736" actId="14100"/>
        <pc:sldMkLst>
          <pc:docMk/>
          <pc:sldMk cId="7972161" sldId="4223"/>
        </pc:sldMkLst>
        <pc:spChg chg="mod">
          <ac:chgData name="Ross Young (PTHB – Workforce and OD)" userId="cf02abea-7e84-47d6-9bf0-6e9adaa0a1d7" providerId="ADAL" clId="{8A6DFF7D-E97D-4977-A9EE-113998E78360}" dt="2024-04-10T10:12:05.763" v="75" actId="20577"/>
          <ac:spMkLst>
            <pc:docMk/>
            <pc:sldMk cId="7972161" sldId="4223"/>
            <ac:spMk id="2" creationId="{F21C4E0C-19AB-AD35-C6E0-019BBF6CA056}"/>
          </ac:spMkLst>
        </pc:spChg>
        <pc:spChg chg="mod">
          <ac:chgData name="Ross Young (PTHB – Workforce and OD)" userId="cf02abea-7e84-47d6-9bf0-6e9adaa0a1d7" providerId="ADAL" clId="{8A6DFF7D-E97D-4977-A9EE-113998E78360}" dt="2024-04-10T12:59:36.316" v="736" actId="14100"/>
          <ac:spMkLst>
            <pc:docMk/>
            <pc:sldMk cId="7972161" sldId="4223"/>
            <ac:spMk id="3" creationId="{2129BF61-64E0-87F4-0C6F-400DCC2FEE05}"/>
          </ac:spMkLst>
        </pc:spChg>
      </pc:sldChg>
      <pc:sldChg chg="addSp delSp modSp new mod modClrScheme chgLayout">
        <pc:chgData name="Ross Young (PTHB – Workforce and OD)" userId="cf02abea-7e84-47d6-9bf0-6e9adaa0a1d7" providerId="ADAL" clId="{8A6DFF7D-E97D-4977-A9EE-113998E78360}" dt="2024-04-10T10:15:02.455" v="112" actId="20577"/>
        <pc:sldMkLst>
          <pc:docMk/>
          <pc:sldMk cId="142046659" sldId="4224"/>
        </pc:sldMkLst>
        <pc:spChg chg="del mod ord">
          <ac:chgData name="Ross Young (PTHB – Workforce and OD)" userId="cf02abea-7e84-47d6-9bf0-6e9adaa0a1d7" providerId="ADAL" clId="{8A6DFF7D-E97D-4977-A9EE-113998E78360}" dt="2024-04-10T10:14:42.313" v="83" actId="700"/>
          <ac:spMkLst>
            <pc:docMk/>
            <pc:sldMk cId="142046659" sldId="4224"/>
            <ac:spMk id="2" creationId="{8C8353DD-6982-4D55-87D0-D52D71AAFF23}"/>
          </ac:spMkLst>
        </pc:spChg>
        <pc:spChg chg="del mod ord">
          <ac:chgData name="Ross Young (PTHB – Workforce and OD)" userId="cf02abea-7e84-47d6-9bf0-6e9adaa0a1d7" providerId="ADAL" clId="{8A6DFF7D-E97D-4977-A9EE-113998E78360}" dt="2024-04-10T10:14:42.313" v="83" actId="700"/>
          <ac:spMkLst>
            <pc:docMk/>
            <pc:sldMk cId="142046659" sldId="4224"/>
            <ac:spMk id="3" creationId="{000FDCEE-72D3-FCD2-E376-141E14471E76}"/>
          </ac:spMkLst>
        </pc:spChg>
        <pc:spChg chg="add del mod ord">
          <ac:chgData name="Ross Young (PTHB – Workforce and OD)" userId="cf02abea-7e84-47d6-9bf0-6e9adaa0a1d7" providerId="ADAL" clId="{8A6DFF7D-E97D-4977-A9EE-113998E78360}" dt="2024-04-10T10:14:52.479" v="84" actId="700"/>
          <ac:spMkLst>
            <pc:docMk/>
            <pc:sldMk cId="142046659" sldId="4224"/>
            <ac:spMk id="4" creationId="{7773F8C3-B066-6697-1A35-0232CB0C215F}"/>
          </ac:spMkLst>
        </pc:spChg>
        <pc:spChg chg="add del mod ord">
          <ac:chgData name="Ross Young (PTHB – Workforce and OD)" userId="cf02abea-7e84-47d6-9bf0-6e9adaa0a1d7" providerId="ADAL" clId="{8A6DFF7D-E97D-4977-A9EE-113998E78360}" dt="2024-04-10T10:14:52.479" v="84" actId="700"/>
          <ac:spMkLst>
            <pc:docMk/>
            <pc:sldMk cId="142046659" sldId="4224"/>
            <ac:spMk id="5" creationId="{DF01F132-A367-5155-091D-25576F812651}"/>
          </ac:spMkLst>
        </pc:spChg>
        <pc:spChg chg="add del mod ord">
          <ac:chgData name="Ross Young (PTHB – Workforce and OD)" userId="cf02abea-7e84-47d6-9bf0-6e9adaa0a1d7" providerId="ADAL" clId="{8A6DFF7D-E97D-4977-A9EE-113998E78360}" dt="2024-04-10T10:14:52.479" v="84" actId="700"/>
          <ac:spMkLst>
            <pc:docMk/>
            <pc:sldMk cId="142046659" sldId="4224"/>
            <ac:spMk id="6" creationId="{96FEB487-FD62-87AB-85C5-43EEAA6E1996}"/>
          </ac:spMkLst>
        </pc:spChg>
        <pc:spChg chg="add del mod ord">
          <ac:chgData name="Ross Young (PTHB – Workforce and OD)" userId="cf02abea-7e84-47d6-9bf0-6e9adaa0a1d7" providerId="ADAL" clId="{8A6DFF7D-E97D-4977-A9EE-113998E78360}" dt="2024-04-10T10:14:52.479" v="84" actId="700"/>
          <ac:spMkLst>
            <pc:docMk/>
            <pc:sldMk cId="142046659" sldId="4224"/>
            <ac:spMk id="7" creationId="{7ADCCCC8-184D-2B16-F63D-E3250279F2E2}"/>
          </ac:spMkLst>
        </pc:spChg>
        <pc:spChg chg="add del mod ord">
          <ac:chgData name="Ross Young (PTHB – Workforce and OD)" userId="cf02abea-7e84-47d6-9bf0-6e9adaa0a1d7" providerId="ADAL" clId="{8A6DFF7D-E97D-4977-A9EE-113998E78360}" dt="2024-04-10T10:14:52.479" v="84" actId="700"/>
          <ac:spMkLst>
            <pc:docMk/>
            <pc:sldMk cId="142046659" sldId="4224"/>
            <ac:spMk id="8" creationId="{F6B8A67E-1323-4909-A348-C3A60BD97BC1}"/>
          </ac:spMkLst>
        </pc:spChg>
        <pc:spChg chg="add mod ord">
          <ac:chgData name="Ross Young (PTHB – Workforce and OD)" userId="cf02abea-7e84-47d6-9bf0-6e9adaa0a1d7" providerId="ADAL" clId="{8A6DFF7D-E97D-4977-A9EE-113998E78360}" dt="2024-04-10T10:15:02.455" v="112" actId="20577"/>
          <ac:spMkLst>
            <pc:docMk/>
            <pc:sldMk cId="142046659" sldId="4224"/>
            <ac:spMk id="9" creationId="{16453B3B-DFC4-ED12-D642-76FE755C94C5}"/>
          </ac:spMkLst>
        </pc:spChg>
        <pc:spChg chg="add mod ord">
          <ac:chgData name="Ross Young (PTHB – Workforce and OD)" userId="cf02abea-7e84-47d6-9bf0-6e9adaa0a1d7" providerId="ADAL" clId="{8A6DFF7D-E97D-4977-A9EE-113998E78360}" dt="2024-04-10T10:14:52.479" v="84" actId="700"/>
          <ac:spMkLst>
            <pc:docMk/>
            <pc:sldMk cId="142046659" sldId="4224"/>
            <ac:spMk id="10" creationId="{5DA6BCCE-98C6-140A-DA20-04744C4FACDB}"/>
          </ac:spMkLst>
        </pc:spChg>
        <pc:spChg chg="add mod ord">
          <ac:chgData name="Ross Young (PTHB – Workforce and OD)" userId="cf02abea-7e84-47d6-9bf0-6e9adaa0a1d7" providerId="ADAL" clId="{8A6DFF7D-E97D-4977-A9EE-113998E78360}" dt="2024-04-10T10:14:52.479" v="84" actId="700"/>
          <ac:spMkLst>
            <pc:docMk/>
            <pc:sldMk cId="142046659" sldId="4224"/>
            <ac:spMk id="11" creationId="{C71F6DC1-7F27-E460-22F4-335D65D00B14}"/>
          </ac:spMkLst>
        </pc:spChg>
      </pc:sldChg>
      <pc:sldChg chg="modSp add mod">
        <pc:chgData name="Ross Young (PTHB – Workforce and OD)" userId="cf02abea-7e84-47d6-9bf0-6e9adaa0a1d7" providerId="ADAL" clId="{8A6DFF7D-E97D-4977-A9EE-113998E78360}" dt="2024-04-10T10:15:38.530" v="145" actId="20577"/>
        <pc:sldMkLst>
          <pc:docMk/>
          <pc:sldMk cId="1720657297" sldId="4225"/>
        </pc:sldMkLst>
        <pc:spChg chg="mod">
          <ac:chgData name="Ross Young (PTHB – Workforce and OD)" userId="cf02abea-7e84-47d6-9bf0-6e9adaa0a1d7" providerId="ADAL" clId="{8A6DFF7D-E97D-4977-A9EE-113998E78360}" dt="2024-04-10T10:15:38.530" v="145" actId="20577"/>
          <ac:spMkLst>
            <pc:docMk/>
            <pc:sldMk cId="1720657297" sldId="4225"/>
            <ac:spMk id="9" creationId="{B2CFF163-5F03-9C86-E378-C5FC66A7D478}"/>
          </ac:spMkLst>
        </pc:spChg>
      </pc:sldChg>
      <pc:sldChg chg="addSp modSp add mod modAnim modNotesTx">
        <pc:chgData name="Ross Young (PTHB – Workforce and OD)" userId="cf02abea-7e84-47d6-9bf0-6e9adaa0a1d7" providerId="ADAL" clId="{8A6DFF7D-E97D-4977-A9EE-113998E78360}" dt="2024-04-10T10:50:37.183" v="685"/>
        <pc:sldMkLst>
          <pc:docMk/>
          <pc:sldMk cId="18733042" sldId="4226"/>
        </pc:sldMkLst>
        <pc:spChg chg="mod">
          <ac:chgData name="Ross Young (PTHB – Workforce and OD)" userId="cf02abea-7e84-47d6-9bf0-6e9adaa0a1d7" providerId="ADAL" clId="{8A6DFF7D-E97D-4977-A9EE-113998E78360}" dt="2024-04-10T10:15:51.510" v="157" actId="20577"/>
          <ac:spMkLst>
            <pc:docMk/>
            <pc:sldMk cId="18733042" sldId="4226"/>
            <ac:spMk id="9" creationId="{BFD62659-636D-29DB-205D-801DEA8A65DE}"/>
          </ac:spMkLst>
        </pc:spChg>
        <pc:spChg chg="mod">
          <ac:chgData name="Ross Young (PTHB – Workforce and OD)" userId="cf02abea-7e84-47d6-9bf0-6e9adaa0a1d7" providerId="ADAL" clId="{8A6DFF7D-E97D-4977-A9EE-113998E78360}" dt="2024-04-10T10:42:59.409" v="659" actId="27636"/>
          <ac:spMkLst>
            <pc:docMk/>
            <pc:sldMk cId="18733042" sldId="4226"/>
            <ac:spMk id="10" creationId="{8102E747-E24F-4373-678C-86DD9DB0ABD4}"/>
          </ac:spMkLst>
        </pc:spChg>
        <pc:spChg chg="mod">
          <ac:chgData name="Ross Young (PTHB – Workforce and OD)" userId="cf02abea-7e84-47d6-9bf0-6e9adaa0a1d7" providerId="ADAL" clId="{8A6DFF7D-E97D-4977-A9EE-113998E78360}" dt="2024-04-10T10:42:59.409" v="658" actId="27636"/>
          <ac:spMkLst>
            <pc:docMk/>
            <pc:sldMk cId="18733042" sldId="4226"/>
            <ac:spMk id="11" creationId="{5AE2B16F-D4BF-6920-D9E7-E3DC7B7DB5B8}"/>
          </ac:spMkLst>
        </pc:spChg>
        <pc:picChg chg="add mod modCrop">
          <ac:chgData name="Ross Young (PTHB – Workforce and OD)" userId="cf02abea-7e84-47d6-9bf0-6e9adaa0a1d7" providerId="ADAL" clId="{8A6DFF7D-E97D-4977-A9EE-113998E78360}" dt="2024-04-10T10:42:55.465" v="656" actId="1076"/>
          <ac:picMkLst>
            <pc:docMk/>
            <pc:sldMk cId="18733042" sldId="4226"/>
            <ac:picMk id="3" creationId="{33263EC4-CA9C-6B89-0D8F-41CA4CED48EA}"/>
          </ac:picMkLst>
        </pc:picChg>
        <pc:picChg chg="add mod ord modCrop">
          <ac:chgData name="Ross Young (PTHB – Workforce and OD)" userId="cf02abea-7e84-47d6-9bf0-6e9adaa0a1d7" providerId="ADAL" clId="{8A6DFF7D-E97D-4977-A9EE-113998E78360}" dt="2024-04-10T10:50:17.349" v="682" actId="170"/>
          <ac:picMkLst>
            <pc:docMk/>
            <pc:sldMk cId="18733042" sldId="4226"/>
            <ac:picMk id="5" creationId="{EA202E10-FC65-0DE7-5BE0-95E8D6AF750B}"/>
          </ac:picMkLst>
        </pc:picChg>
        <pc:picChg chg="add mod modCrop">
          <ac:chgData name="Ross Young (PTHB – Workforce and OD)" userId="cf02abea-7e84-47d6-9bf0-6e9adaa0a1d7" providerId="ADAL" clId="{8A6DFF7D-E97D-4977-A9EE-113998E78360}" dt="2024-04-10T10:50:04.945" v="680" actId="14100"/>
          <ac:picMkLst>
            <pc:docMk/>
            <pc:sldMk cId="18733042" sldId="4226"/>
            <ac:picMk id="7" creationId="{5547D372-1C4B-A196-3748-796EC2492540}"/>
          </ac:picMkLst>
        </pc:picChg>
      </pc:sldChg>
      <pc:sldChg chg="addSp delSp modSp add mod setBg modAnim">
        <pc:chgData name="Ross Young (PTHB – Workforce and OD)" userId="cf02abea-7e84-47d6-9bf0-6e9adaa0a1d7" providerId="ADAL" clId="{8A6DFF7D-E97D-4977-A9EE-113998E78360}" dt="2024-04-10T10:28:43.412" v="638" actId="20577"/>
        <pc:sldMkLst>
          <pc:docMk/>
          <pc:sldMk cId="3396419950" sldId="4227"/>
        </pc:sldMkLst>
        <pc:spChg chg="add mod">
          <ac:chgData name="Ross Young (PTHB – Workforce and OD)" userId="cf02abea-7e84-47d6-9bf0-6e9adaa0a1d7" providerId="ADAL" clId="{8A6DFF7D-E97D-4977-A9EE-113998E78360}" dt="2024-04-10T10:17:01.730" v="198" actId="1038"/>
          <ac:spMkLst>
            <pc:docMk/>
            <pc:sldMk cId="3396419950" sldId="4227"/>
            <ac:spMk id="3" creationId="{F92108FB-2703-BA56-DA47-646412C58005}"/>
          </ac:spMkLst>
        </pc:spChg>
        <pc:spChg chg="add mod">
          <ac:chgData name="Ross Young (PTHB – Workforce and OD)" userId="cf02abea-7e84-47d6-9bf0-6e9adaa0a1d7" providerId="ADAL" clId="{8A6DFF7D-E97D-4977-A9EE-113998E78360}" dt="2024-04-10T10:16:58.501" v="192" actId="1076"/>
          <ac:spMkLst>
            <pc:docMk/>
            <pc:sldMk cId="3396419950" sldId="4227"/>
            <ac:spMk id="4" creationId="{A1396D15-1583-EB27-C90E-38CFD3F4CD71}"/>
          </ac:spMkLst>
        </pc:spChg>
        <pc:spChg chg="add mod">
          <ac:chgData name="Ross Young (PTHB – Workforce and OD)" userId="cf02abea-7e84-47d6-9bf0-6e9adaa0a1d7" providerId="ADAL" clId="{8A6DFF7D-E97D-4977-A9EE-113998E78360}" dt="2024-04-10T10:17:22.588" v="206" actId="20577"/>
          <ac:spMkLst>
            <pc:docMk/>
            <pc:sldMk cId="3396419950" sldId="4227"/>
            <ac:spMk id="5" creationId="{8EBEA8AF-3AB4-14A9-0DB6-9641162E9D6C}"/>
          </ac:spMkLst>
        </pc:spChg>
        <pc:spChg chg="add mod">
          <ac:chgData name="Ross Young (PTHB – Workforce and OD)" userId="cf02abea-7e84-47d6-9bf0-6e9adaa0a1d7" providerId="ADAL" clId="{8A6DFF7D-E97D-4977-A9EE-113998E78360}" dt="2024-04-10T10:17:32.463" v="208" actId="1076"/>
          <ac:spMkLst>
            <pc:docMk/>
            <pc:sldMk cId="3396419950" sldId="4227"/>
            <ac:spMk id="6" creationId="{B49A4FC2-DC93-384F-F50C-1BFE730D8747}"/>
          </ac:spMkLst>
        </pc:spChg>
        <pc:spChg chg="add mod">
          <ac:chgData name="Ross Young (PTHB – Workforce and OD)" userId="cf02abea-7e84-47d6-9bf0-6e9adaa0a1d7" providerId="ADAL" clId="{8A6DFF7D-E97D-4977-A9EE-113998E78360}" dt="2024-04-10T10:17:39.664" v="212" actId="20577"/>
          <ac:spMkLst>
            <pc:docMk/>
            <pc:sldMk cId="3396419950" sldId="4227"/>
            <ac:spMk id="7" creationId="{3CC6FFD0-2D11-6C9F-953B-7483B43A3ED8}"/>
          </ac:spMkLst>
        </pc:spChg>
        <pc:spChg chg="add mod">
          <ac:chgData name="Ross Young (PTHB – Workforce and OD)" userId="cf02abea-7e84-47d6-9bf0-6e9adaa0a1d7" providerId="ADAL" clId="{8A6DFF7D-E97D-4977-A9EE-113998E78360}" dt="2024-04-10T10:17:50.320" v="216" actId="1076"/>
          <ac:spMkLst>
            <pc:docMk/>
            <pc:sldMk cId="3396419950" sldId="4227"/>
            <ac:spMk id="8" creationId="{D0D898EE-9100-24D4-9EEE-93F729F32AB5}"/>
          </ac:spMkLst>
        </pc:spChg>
        <pc:spChg chg="mod">
          <ac:chgData name="Ross Young (PTHB – Workforce and OD)" userId="cf02abea-7e84-47d6-9bf0-6e9adaa0a1d7" providerId="ADAL" clId="{8A6DFF7D-E97D-4977-A9EE-113998E78360}" dt="2024-04-10T10:16:26.629" v="184" actId="26606"/>
          <ac:spMkLst>
            <pc:docMk/>
            <pc:sldMk cId="3396419950" sldId="4227"/>
            <ac:spMk id="9" creationId="{80602235-A372-8D6B-1024-0DD0CA5CC005}"/>
          </ac:spMkLst>
        </pc:spChg>
        <pc:spChg chg="mod">
          <ac:chgData name="Ross Young (PTHB – Workforce and OD)" userId="cf02abea-7e84-47d6-9bf0-6e9adaa0a1d7" providerId="ADAL" clId="{8A6DFF7D-E97D-4977-A9EE-113998E78360}" dt="2024-04-10T10:28:43.412" v="638" actId="20577"/>
          <ac:spMkLst>
            <pc:docMk/>
            <pc:sldMk cId="3396419950" sldId="4227"/>
            <ac:spMk id="10" creationId="{D7145D1C-1EA0-27D1-F47E-782116459838}"/>
          </ac:spMkLst>
        </pc:spChg>
        <pc:spChg chg="del">
          <ac:chgData name="Ross Young (PTHB – Workforce and OD)" userId="cf02abea-7e84-47d6-9bf0-6e9adaa0a1d7" providerId="ADAL" clId="{8A6DFF7D-E97D-4977-A9EE-113998E78360}" dt="2024-04-10T10:16:16.390" v="181"/>
          <ac:spMkLst>
            <pc:docMk/>
            <pc:sldMk cId="3396419950" sldId="4227"/>
            <ac:spMk id="11" creationId="{BD48F24A-F791-2D29-1061-222679199892}"/>
          </ac:spMkLst>
        </pc:spChg>
        <pc:spChg chg="add mod">
          <ac:chgData name="Ross Young (PTHB – Workforce and OD)" userId="cf02abea-7e84-47d6-9bf0-6e9adaa0a1d7" providerId="ADAL" clId="{8A6DFF7D-E97D-4977-A9EE-113998E78360}" dt="2024-04-10T10:18:01.505" v="220" actId="1035"/>
          <ac:spMkLst>
            <pc:docMk/>
            <pc:sldMk cId="3396419950" sldId="4227"/>
            <ac:spMk id="12" creationId="{587B7B13-D2E3-2791-ECE5-E9F076DE720F}"/>
          </ac:spMkLst>
        </pc:spChg>
        <pc:spChg chg="add">
          <ac:chgData name="Ross Young (PTHB – Workforce and OD)" userId="cf02abea-7e84-47d6-9bf0-6e9adaa0a1d7" providerId="ADAL" clId="{8A6DFF7D-E97D-4977-A9EE-113998E78360}" dt="2024-04-10T10:16:26.629" v="184" actId="26606"/>
          <ac:spMkLst>
            <pc:docMk/>
            <pc:sldMk cId="3396419950" sldId="4227"/>
            <ac:spMk id="21" creationId="{6478287C-E119-4E9C-95B0-518478BD9D07}"/>
          </ac:spMkLst>
        </pc:spChg>
        <pc:spChg chg="add">
          <ac:chgData name="Ross Young (PTHB – Workforce and OD)" userId="cf02abea-7e84-47d6-9bf0-6e9adaa0a1d7" providerId="ADAL" clId="{8A6DFF7D-E97D-4977-A9EE-113998E78360}" dt="2024-04-10T10:16:26.629" v="184" actId="26606"/>
          <ac:spMkLst>
            <pc:docMk/>
            <pc:sldMk cId="3396419950" sldId="4227"/>
            <ac:spMk id="23" creationId="{EA4A294F-6D36-425B-8632-27FD6A284D09}"/>
          </ac:spMkLst>
        </pc:spChg>
        <pc:spChg chg="add">
          <ac:chgData name="Ross Young (PTHB – Workforce and OD)" userId="cf02abea-7e84-47d6-9bf0-6e9adaa0a1d7" providerId="ADAL" clId="{8A6DFF7D-E97D-4977-A9EE-113998E78360}" dt="2024-04-10T10:16:26.629" v="184" actId="26606"/>
          <ac:spMkLst>
            <pc:docMk/>
            <pc:sldMk cId="3396419950" sldId="4227"/>
            <ac:spMk id="25" creationId="{3FECAD23-900F-4F1B-A441-6A68749F88D4}"/>
          </ac:spMkLst>
        </pc:spChg>
        <pc:spChg chg="add">
          <ac:chgData name="Ross Young (PTHB – Workforce and OD)" userId="cf02abea-7e84-47d6-9bf0-6e9adaa0a1d7" providerId="ADAL" clId="{8A6DFF7D-E97D-4977-A9EE-113998E78360}" dt="2024-04-10T10:16:26.629" v="184" actId="26606"/>
          <ac:spMkLst>
            <pc:docMk/>
            <pc:sldMk cId="3396419950" sldId="4227"/>
            <ac:spMk id="29" creationId="{8A233090-6C39-4F59-8A0F-86F011A7EEEB}"/>
          </ac:spMkLst>
        </pc:spChg>
        <pc:spChg chg="add">
          <ac:chgData name="Ross Young (PTHB – Workforce and OD)" userId="cf02abea-7e84-47d6-9bf0-6e9adaa0a1d7" providerId="ADAL" clId="{8A6DFF7D-E97D-4977-A9EE-113998E78360}" dt="2024-04-10T10:16:26.629" v="184" actId="26606"/>
          <ac:spMkLst>
            <pc:docMk/>
            <pc:sldMk cId="3396419950" sldId="4227"/>
            <ac:spMk id="31" creationId="{484DCAA0-4BF1-4FB9-97BA-D6BA630419A0}"/>
          </ac:spMkLst>
        </pc:spChg>
        <pc:picChg chg="add mod">
          <ac:chgData name="Ross Young (PTHB – Workforce and OD)" userId="cf02abea-7e84-47d6-9bf0-6e9adaa0a1d7" providerId="ADAL" clId="{8A6DFF7D-E97D-4977-A9EE-113998E78360}" dt="2024-04-10T10:16:26.629" v="184" actId="26606"/>
          <ac:picMkLst>
            <pc:docMk/>
            <pc:sldMk cId="3396419950" sldId="4227"/>
            <ac:picMk id="2" creationId="{95280AAF-F192-2652-BA90-A9AD3384DA01}"/>
          </ac:picMkLst>
        </pc:picChg>
        <pc:picChg chg="add">
          <ac:chgData name="Ross Young (PTHB – Workforce and OD)" userId="cf02abea-7e84-47d6-9bf0-6e9adaa0a1d7" providerId="ADAL" clId="{8A6DFF7D-E97D-4977-A9EE-113998E78360}" dt="2024-04-10T10:16:26.629" v="184" actId="26606"/>
          <ac:picMkLst>
            <pc:docMk/>
            <pc:sldMk cId="3396419950" sldId="4227"/>
            <ac:picMk id="15" creationId="{5321D838-2C7E-4177-9DD3-DAC78324A2B2}"/>
          </ac:picMkLst>
        </pc:picChg>
        <pc:picChg chg="add">
          <ac:chgData name="Ross Young (PTHB – Workforce and OD)" userId="cf02abea-7e84-47d6-9bf0-6e9adaa0a1d7" providerId="ADAL" clId="{8A6DFF7D-E97D-4977-A9EE-113998E78360}" dt="2024-04-10T10:16:26.629" v="184" actId="26606"/>
          <ac:picMkLst>
            <pc:docMk/>
            <pc:sldMk cId="3396419950" sldId="4227"/>
            <ac:picMk id="17" creationId="{224C28B3-E902-49D1-98A0-582D277A0E00}"/>
          </ac:picMkLst>
        </pc:picChg>
        <pc:picChg chg="add">
          <ac:chgData name="Ross Young (PTHB – Workforce and OD)" userId="cf02abea-7e84-47d6-9bf0-6e9adaa0a1d7" providerId="ADAL" clId="{8A6DFF7D-E97D-4977-A9EE-113998E78360}" dt="2024-04-10T10:16:26.629" v="184" actId="26606"/>
          <ac:picMkLst>
            <pc:docMk/>
            <pc:sldMk cId="3396419950" sldId="4227"/>
            <ac:picMk id="19" creationId="{F3A6C14C-E755-4A02-821B-6EA2D4C9F20D}"/>
          </ac:picMkLst>
        </pc:picChg>
        <pc:picChg chg="add">
          <ac:chgData name="Ross Young (PTHB – Workforce and OD)" userId="cf02abea-7e84-47d6-9bf0-6e9adaa0a1d7" providerId="ADAL" clId="{8A6DFF7D-E97D-4977-A9EE-113998E78360}" dt="2024-04-10T10:16:26.629" v="184" actId="26606"/>
          <ac:picMkLst>
            <pc:docMk/>
            <pc:sldMk cId="3396419950" sldId="4227"/>
            <ac:picMk id="27" creationId="{57943801-CAEC-4F98-9332-2A4D9128463E}"/>
          </ac:picMkLst>
        </pc:picChg>
        <pc:picChg chg="add">
          <ac:chgData name="Ross Young (PTHB – Workforce and OD)" userId="cf02abea-7e84-47d6-9bf0-6e9adaa0a1d7" providerId="ADAL" clId="{8A6DFF7D-E97D-4977-A9EE-113998E78360}" dt="2024-04-10T10:16:26.629" v="184" actId="26606"/>
          <ac:picMkLst>
            <pc:docMk/>
            <pc:sldMk cId="3396419950" sldId="4227"/>
            <ac:picMk id="33" creationId="{9BC2FEA5-B399-458A-8393-E06CE40DB89C}"/>
          </ac:picMkLst>
        </pc:picChg>
      </pc:sldChg>
    </pc:docChg>
  </pc:docChgLst>
  <pc:docChgLst>
    <pc:chgData name="Ross Young (PTHB – Workforce and OD)" userId="cf02abea-7e84-47d6-9bf0-6e9adaa0a1d7" providerId="ADAL" clId="{671EA2A0-F055-4DAD-B8D4-16C31AF6FF45}"/>
    <pc:docChg chg="modSld sldOrd">
      <pc:chgData name="Ross Young (PTHB – Workforce and OD)" userId="cf02abea-7e84-47d6-9bf0-6e9adaa0a1d7" providerId="ADAL" clId="{671EA2A0-F055-4DAD-B8D4-16C31AF6FF45}" dt="2024-06-18T11:10:59.173" v="4"/>
      <pc:docMkLst>
        <pc:docMk/>
      </pc:docMkLst>
      <pc:sldChg chg="modAnim">
        <pc:chgData name="Ross Young (PTHB – Workforce and OD)" userId="cf02abea-7e84-47d6-9bf0-6e9adaa0a1d7" providerId="ADAL" clId="{671EA2A0-F055-4DAD-B8D4-16C31AF6FF45}" dt="2024-06-18T09:42:41.402" v="0"/>
        <pc:sldMkLst>
          <pc:docMk/>
          <pc:sldMk cId="79592761" sldId="2596"/>
        </pc:sldMkLst>
      </pc:sldChg>
      <pc:sldChg chg="modAnim">
        <pc:chgData name="Ross Young (PTHB – Workforce and OD)" userId="cf02abea-7e84-47d6-9bf0-6e9adaa0a1d7" providerId="ADAL" clId="{671EA2A0-F055-4DAD-B8D4-16C31AF6FF45}" dt="2024-06-18T09:42:48.287" v="1"/>
        <pc:sldMkLst>
          <pc:docMk/>
          <pc:sldMk cId="182737339" sldId="2611"/>
        </pc:sldMkLst>
      </pc:sldChg>
      <pc:sldChg chg="modAnim">
        <pc:chgData name="Ross Young (PTHB – Workforce and OD)" userId="cf02abea-7e84-47d6-9bf0-6e9adaa0a1d7" providerId="ADAL" clId="{671EA2A0-F055-4DAD-B8D4-16C31AF6FF45}" dt="2024-06-18T09:43:03.403" v="2"/>
        <pc:sldMkLst>
          <pc:docMk/>
          <pc:sldMk cId="1300299651" sldId="4218"/>
        </pc:sldMkLst>
      </pc:sldChg>
      <pc:sldChg chg="ord">
        <pc:chgData name="Ross Young (PTHB – Workforce and OD)" userId="cf02abea-7e84-47d6-9bf0-6e9adaa0a1d7" providerId="ADAL" clId="{671EA2A0-F055-4DAD-B8D4-16C31AF6FF45}" dt="2024-06-18T11:10:59.173" v="4"/>
        <pc:sldMkLst>
          <pc:docMk/>
          <pc:sldMk cId="18733042" sldId="4226"/>
        </pc:sldMkLst>
      </pc:sldChg>
    </pc:docChg>
  </pc:docChgLst>
  <pc:docChgLst>
    <pc:chgData name="Ross Young (PTHB – Workforce and OD)" userId="cf02abea-7e84-47d6-9bf0-6e9adaa0a1d7" providerId="ADAL" clId="{1339BC9A-0030-4DC9-9331-67E881E972F1}"/>
    <pc:docChg chg="undo custSel addSld delSld modSld sldOrd">
      <pc:chgData name="Ross Young (PTHB – Workforce and OD)" userId="cf02abea-7e84-47d6-9bf0-6e9adaa0a1d7" providerId="ADAL" clId="{1339BC9A-0030-4DC9-9331-67E881E972F1}" dt="2024-04-16T09:45:48.250" v="1148" actId="1076"/>
      <pc:docMkLst>
        <pc:docMk/>
      </pc:docMkLst>
      <pc:sldChg chg="addSp modSp">
        <pc:chgData name="Ross Young (PTHB – Workforce and OD)" userId="cf02abea-7e84-47d6-9bf0-6e9adaa0a1d7" providerId="ADAL" clId="{1339BC9A-0030-4DC9-9331-67E881E972F1}" dt="2024-04-10T13:14:46.705" v="209" actId="1076"/>
        <pc:sldMkLst>
          <pc:docMk/>
          <pc:sldMk cId="79592761" sldId="2596"/>
        </pc:sldMkLst>
        <pc:picChg chg="add mod">
          <ac:chgData name="Ross Young (PTHB – Workforce and OD)" userId="cf02abea-7e84-47d6-9bf0-6e9adaa0a1d7" providerId="ADAL" clId="{1339BC9A-0030-4DC9-9331-67E881E972F1}" dt="2024-04-10T13:14:46.705" v="209" actId="1076"/>
          <ac:picMkLst>
            <pc:docMk/>
            <pc:sldMk cId="79592761" sldId="2596"/>
            <ac:picMk id="1026" creationId="{07C4EFC8-3259-C526-7034-302408B6E884}"/>
          </ac:picMkLst>
        </pc:picChg>
      </pc:sldChg>
      <pc:sldChg chg="ord">
        <pc:chgData name="Ross Young (PTHB – Workforce and OD)" userId="cf02abea-7e84-47d6-9bf0-6e9adaa0a1d7" providerId="ADAL" clId="{1339BC9A-0030-4DC9-9331-67E881E972F1}" dt="2024-04-10T13:09:20.352" v="81"/>
        <pc:sldMkLst>
          <pc:docMk/>
          <pc:sldMk cId="1926534666" sldId="4212"/>
        </pc:sldMkLst>
      </pc:sldChg>
      <pc:sldChg chg="ord modNotesTx">
        <pc:chgData name="Ross Young (PTHB – Workforce and OD)" userId="cf02abea-7e84-47d6-9bf0-6e9adaa0a1d7" providerId="ADAL" clId="{1339BC9A-0030-4DC9-9331-67E881E972F1}" dt="2024-04-10T13:21:40.106" v="984" actId="20577"/>
        <pc:sldMkLst>
          <pc:docMk/>
          <pc:sldMk cId="586141159" sldId="4214"/>
        </pc:sldMkLst>
      </pc:sldChg>
      <pc:sldChg chg="delSp mod delAnim">
        <pc:chgData name="Ross Young (PTHB – Workforce and OD)" userId="cf02abea-7e84-47d6-9bf0-6e9adaa0a1d7" providerId="ADAL" clId="{1339BC9A-0030-4DC9-9331-67E881E972F1}" dt="2024-04-10T13:06:51.961" v="0" actId="21"/>
        <pc:sldMkLst>
          <pc:docMk/>
          <pc:sldMk cId="1300299651" sldId="4218"/>
        </pc:sldMkLst>
        <pc:picChg chg="del">
          <ac:chgData name="Ross Young (PTHB – Workforce and OD)" userId="cf02abea-7e84-47d6-9bf0-6e9adaa0a1d7" providerId="ADAL" clId="{1339BC9A-0030-4DC9-9331-67E881E972F1}" dt="2024-04-10T13:06:51.961" v="0" actId="21"/>
          <ac:picMkLst>
            <pc:docMk/>
            <pc:sldMk cId="1300299651" sldId="4218"/>
            <ac:picMk id="3" creationId="{11C9B6E8-2DB0-CD94-FDB8-A6816DA96248}"/>
          </ac:picMkLst>
        </pc:picChg>
      </pc:sldChg>
      <pc:sldChg chg="addSp delSp modSp mod ord modNotesTx">
        <pc:chgData name="Ross Young (PTHB – Workforce and OD)" userId="cf02abea-7e84-47d6-9bf0-6e9adaa0a1d7" providerId="ADAL" clId="{1339BC9A-0030-4DC9-9331-67E881E972F1}" dt="2024-04-16T09:45:48.250" v="1148" actId="1076"/>
        <pc:sldMkLst>
          <pc:docMk/>
          <pc:sldMk cId="1596422847" sldId="4219"/>
        </pc:sldMkLst>
        <pc:spChg chg="del mod">
          <ac:chgData name="Ross Young (PTHB – Workforce and OD)" userId="cf02abea-7e84-47d6-9bf0-6e9adaa0a1d7" providerId="ADAL" clId="{1339BC9A-0030-4DC9-9331-67E881E972F1}" dt="2024-04-10T13:52:20.032" v="1102" actId="478"/>
          <ac:spMkLst>
            <pc:docMk/>
            <pc:sldMk cId="1596422847" sldId="4219"/>
            <ac:spMk id="2" creationId="{9E410364-DF77-6D65-34D5-B6FE0C6860CE}"/>
          </ac:spMkLst>
        </pc:spChg>
        <pc:spChg chg="mod">
          <ac:chgData name="Ross Young (PTHB – Workforce and OD)" userId="cf02abea-7e84-47d6-9bf0-6e9adaa0a1d7" providerId="ADAL" clId="{1339BC9A-0030-4DC9-9331-67E881E972F1}" dt="2024-04-16T09:45:40.441" v="1146" actId="403"/>
          <ac:spMkLst>
            <pc:docMk/>
            <pc:sldMk cId="1596422847" sldId="4219"/>
            <ac:spMk id="3" creationId="{1827A4BA-5623-99DC-99A6-C6891F40093F}"/>
          </ac:spMkLst>
        </pc:spChg>
        <pc:spChg chg="del">
          <ac:chgData name="Ross Young (PTHB – Workforce and OD)" userId="cf02abea-7e84-47d6-9bf0-6e9adaa0a1d7" providerId="ADAL" clId="{1339BC9A-0030-4DC9-9331-67E881E972F1}" dt="2024-04-10T13:51:29.833" v="1078" actId="478"/>
          <ac:spMkLst>
            <pc:docMk/>
            <pc:sldMk cId="1596422847" sldId="4219"/>
            <ac:spMk id="4" creationId="{FA873A96-C8B7-F6E7-EFDF-32B384B8B6E2}"/>
          </ac:spMkLst>
        </pc:spChg>
        <pc:spChg chg="mod">
          <ac:chgData name="Ross Young (PTHB – Workforce and OD)" userId="cf02abea-7e84-47d6-9bf0-6e9adaa0a1d7" providerId="ADAL" clId="{1339BC9A-0030-4DC9-9331-67E881E972F1}" dt="2024-04-16T09:45:44.194" v="1147" actId="1076"/>
          <ac:spMkLst>
            <pc:docMk/>
            <pc:sldMk cId="1596422847" sldId="4219"/>
            <ac:spMk id="6" creationId="{D6CB1DFE-8F24-5752-10E5-1086538B72A0}"/>
          </ac:spMkLst>
        </pc:spChg>
        <pc:spChg chg="add del mod">
          <ac:chgData name="Ross Young (PTHB – Workforce and OD)" userId="cf02abea-7e84-47d6-9bf0-6e9adaa0a1d7" providerId="ADAL" clId="{1339BC9A-0030-4DC9-9331-67E881E972F1}" dt="2024-04-10T13:49:13.086" v="990" actId="478"/>
          <ac:spMkLst>
            <pc:docMk/>
            <pc:sldMk cId="1596422847" sldId="4219"/>
            <ac:spMk id="7" creationId="{1B5D3DF6-860A-5433-2F36-0D9206F75B5A}"/>
          </ac:spMkLst>
        </pc:spChg>
        <pc:spChg chg="mod">
          <ac:chgData name="Ross Young (PTHB – Workforce and OD)" userId="cf02abea-7e84-47d6-9bf0-6e9adaa0a1d7" providerId="ADAL" clId="{1339BC9A-0030-4DC9-9331-67E881E972F1}" dt="2024-04-16T09:45:48.250" v="1148" actId="1076"/>
          <ac:spMkLst>
            <pc:docMk/>
            <pc:sldMk cId="1596422847" sldId="4219"/>
            <ac:spMk id="8" creationId="{80316FD4-161C-BD26-AD83-90453328B85B}"/>
          </ac:spMkLst>
        </pc:spChg>
      </pc:sldChg>
      <pc:sldChg chg="modSp mod">
        <pc:chgData name="Ross Young (PTHB – Workforce and OD)" userId="cf02abea-7e84-47d6-9bf0-6e9adaa0a1d7" providerId="ADAL" clId="{1339BC9A-0030-4DC9-9331-67E881E972F1}" dt="2024-04-10T13:13:33.916" v="205" actId="20577"/>
        <pc:sldMkLst>
          <pc:docMk/>
          <pc:sldMk cId="2596160098" sldId="4220"/>
        </pc:sldMkLst>
        <pc:spChg chg="mod">
          <ac:chgData name="Ross Young (PTHB – Workforce and OD)" userId="cf02abea-7e84-47d6-9bf0-6e9adaa0a1d7" providerId="ADAL" clId="{1339BC9A-0030-4DC9-9331-67E881E972F1}" dt="2024-04-10T13:13:33.916" v="205" actId="20577"/>
          <ac:spMkLst>
            <pc:docMk/>
            <pc:sldMk cId="2596160098" sldId="4220"/>
            <ac:spMk id="2" creationId="{4C2C8E1F-07B8-0187-299F-FED46470F27E}"/>
          </ac:spMkLst>
        </pc:spChg>
      </pc:sldChg>
      <pc:sldChg chg="addSp delSp modSp del mod">
        <pc:chgData name="Ross Young (PTHB – Workforce and OD)" userId="cf02abea-7e84-47d6-9bf0-6e9adaa0a1d7" providerId="ADAL" clId="{1339BC9A-0030-4DC9-9331-67E881E972F1}" dt="2024-04-10T13:15:52.914" v="212" actId="47"/>
        <pc:sldMkLst>
          <pc:docMk/>
          <pc:sldMk cId="2982935843" sldId="4222"/>
        </pc:sldMkLst>
        <pc:spChg chg="add mod">
          <ac:chgData name="Ross Young (PTHB – Workforce and OD)" userId="cf02abea-7e84-47d6-9bf0-6e9adaa0a1d7" providerId="ADAL" clId="{1339BC9A-0030-4DC9-9331-67E881E972F1}" dt="2024-04-10T13:13:50.360" v="206" actId="478"/>
          <ac:spMkLst>
            <pc:docMk/>
            <pc:sldMk cId="2982935843" sldId="4222"/>
            <ac:spMk id="4" creationId="{8DDB7BB5-B543-EAF7-5F5C-A334D7CB4094}"/>
          </ac:spMkLst>
        </pc:spChg>
        <pc:picChg chg="del">
          <ac:chgData name="Ross Young (PTHB – Workforce and OD)" userId="cf02abea-7e84-47d6-9bf0-6e9adaa0a1d7" providerId="ADAL" clId="{1339BC9A-0030-4DC9-9331-67E881E972F1}" dt="2024-04-10T13:13:50.360" v="206" actId="478"/>
          <ac:picMkLst>
            <pc:docMk/>
            <pc:sldMk cId="2982935843" sldId="4222"/>
            <ac:picMk id="5" creationId="{58F93500-8DE1-88F0-9237-983E0743C014}"/>
          </ac:picMkLst>
        </pc:picChg>
      </pc:sldChg>
      <pc:sldChg chg="modSp mod ord">
        <pc:chgData name="Ross Young (PTHB – Workforce and OD)" userId="cf02abea-7e84-47d6-9bf0-6e9adaa0a1d7" providerId="ADAL" clId="{1339BC9A-0030-4DC9-9331-67E881E972F1}" dt="2024-04-10T13:09:09.439" v="79" actId="12"/>
        <pc:sldMkLst>
          <pc:docMk/>
          <pc:sldMk cId="7972161" sldId="4223"/>
        </pc:sldMkLst>
        <pc:spChg chg="mod">
          <ac:chgData name="Ross Young (PTHB – Workforce and OD)" userId="cf02abea-7e84-47d6-9bf0-6e9adaa0a1d7" providerId="ADAL" clId="{1339BC9A-0030-4DC9-9331-67E881E972F1}" dt="2024-04-10T13:08:20.457" v="30" actId="20577"/>
          <ac:spMkLst>
            <pc:docMk/>
            <pc:sldMk cId="7972161" sldId="4223"/>
            <ac:spMk id="2" creationId="{F21C4E0C-19AB-AD35-C6E0-019BBF6CA056}"/>
          </ac:spMkLst>
        </pc:spChg>
        <pc:spChg chg="mod">
          <ac:chgData name="Ross Young (PTHB – Workforce and OD)" userId="cf02abea-7e84-47d6-9bf0-6e9adaa0a1d7" providerId="ADAL" clId="{1339BC9A-0030-4DC9-9331-67E881E972F1}" dt="2024-04-10T13:09:09.439" v="79" actId="12"/>
          <ac:spMkLst>
            <pc:docMk/>
            <pc:sldMk cId="7972161" sldId="4223"/>
            <ac:spMk id="3" creationId="{2129BF61-64E0-87F4-0C6F-400DCC2FEE05}"/>
          </ac:spMkLst>
        </pc:spChg>
      </pc:sldChg>
      <pc:sldChg chg="del">
        <pc:chgData name="Ross Young (PTHB – Workforce and OD)" userId="cf02abea-7e84-47d6-9bf0-6e9adaa0a1d7" providerId="ADAL" clId="{1339BC9A-0030-4DC9-9331-67E881E972F1}" dt="2024-04-10T13:16:20.358" v="213" actId="47"/>
        <pc:sldMkLst>
          <pc:docMk/>
          <pc:sldMk cId="142046659" sldId="4224"/>
        </pc:sldMkLst>
      </pc:sldChg>
      <pc:sldChg chg="addSp delSp modSp mod modClrScheme chgLayout modNotesTx">
        <pc:chgData name="Ross Young (PTHB – Workforce and OD)" userId="cf02abea-7e84-47d6-9bf0-6e9adaa0a1d7" providerId="ADAL" clId="{1339BC9A-0030-4DC9-9331-67E881E972F1}" dt="2024-04-10T13:19:07.408" v="566" actId="313"/>
        <pc:sldMkLst>
          <pc:docMk/>
          <pc:sldMk cId="1720657297" sldId="4225"/>
        </pc:sldMkLst>
        <pc:spChg chg="add mod ord">
          <ac:chgData name="Ross Young (PTHB – Workforce and OD)" userId="cf02abea-7e84-47d6-9bf0-6e9adaa0a1d7" providerId="ADAL" clId="{1339BC9A-0030-4DC9-9331-67E881E972F1}" dt="2024-04-10T13:18:11.124" v="413" actId="6549"/>
          <ac:spMkLst>
            <pc:docMk/>
            <pc:sldMk cId="1720657297" sldId="4225"/>
            <ac:spMk id="2" creationId="{F1511237-F337-E700-F4E0-013EB8726FCA}"/>
          </ac:spMkLst>
        </pc:spChg>
        <pc:spChg chg="mod ord">
          <ac:chgData name="Ross Young (PTHB – Workforce and OD)" userId="cf02abea-7e84-47d6-9bf0-6e9adaa0a1d7" providerId="ADAL" clId="{1339BC9A-0030-4DC9-9331-67E881E972F1}" dt="2024-04-10T13:18:20.612" v="443" actId="20577"/>
          <ac:spMkLst>
            <pc:docMk/>
            <pc:sldMk cId="1720657297" sldId="4225"/>
            <ac:spMk id="9" creationId="{B2CFF163-5F03-9C86-E378-C5FC66A7D478}"/>
          </ac:spMkLst>
        </pc:spChg>
        <pc:spChg chg="del mod ord">
          <ac:chgData name="Ross Young (PTHB – Workforce and OD)" userId="cf02abea-7e84-47d6-9bf0-6e9adaa0a1d7" providerId="ADAL" clId="{1339BC9A-0030-4DC9-9331-67E881E972F1}" dt="2024-04-10T13:16:35.963" v="214" actId="700"/>
          <ac:spMkLst>
            <pc:docMk/>
            <pc:sldMk cId="1720657297" sldId="4225"/>
            <ac:spMk id="10" creationId="{3985019F-15A3-A71F-2BF1-886251CB1E02}"/>
          </ac:spMkLst>
        </pc:spChg>
        <pc:spChg chg="del">
          <ac:chgData name="Ross Young (PTHB – Workforce and OD)" userId="cf02abea-7e84-47d6-9bf0-6e9adaa0a1d7" providerId="ADAL" clId="{1339BC9A-0030-4DC9-9331-67E881E972F1}" dt="2024-04-10T13:16:35.963" v="214" actId="700"/>
          <ac:spMkLst>
            <pc:docMk/>
            <pc:sldMk cId="1720657297" sldId="4225"/>
            <ac:spMk id="11" creationId="{E82F3AB2-ECD7-5ACC-DA70-E4EF351D520F}"/>
          </ac:spMkLst>
        </pc:spChg>
      </pc:sldChg>
      <pc:sldChg chg="modSp mod">
        <pc:chgData name="Ross Young (PTHB – Workforce and OD)" userId="cf02abea-7e84-47d6-9bf0-6e9adaa0a1d7" providerId="ADAL" clId="{1339BC9A-0030-4DC9-9331-67E881E972F1}" dt="2024-04-10T13:19:16.970" v="567" actId="20577"/>
        <pc:sldMkLst>
          <pc:docMk/>
          <pc:sldMk cId="18733042" sldId="4226"/>
        </pc:sldMkLst>
        <pc:spChg chg="mod">
          <ac:chgData name="Ross Young (PTHB – Workforce and OD)" userId="cf02abea-7e84-47d6-9bf0-6e9adaa0a1d7" providerId="ADAL" clId="{1339BC9A-0030-4DC9-9331-67E881E972F1}" dt="2024-04-10T13:19:16.970" v="567" actId="20577"/>
          <ac:spMkLst>
            <pc:docMk/>
            <pc:sldMk cId="18733042" sldId="4226"/>
            <ac:spMk id="9" creationId="{BFD62659-636D-29DB-205D-801DEA8A65DE}"/>
          </ac:spMkLst>
        </pc:spChg>
      </pc:sldChg>
      <pc:sldChg chg="ord modAnim">
        <pc:chgData name="Ross Young (PTHB – Workforce and OD)" userId="cf02abea-7e84-47d6-9bf0-6e9adaa0a1d7" providerId="ADAL" clId="{1339BC9A-0030-4DC9-9331-67E881E972F1}" dt="2024-04-10T13:12:38.076" v="152"/>
        <pc:sldMkLst>
          <pc:docMk/>
          <pc:sldMk cId="3396419950" sldId="4227"/>
        </pc:sldMkLst>
      </pc:sldChg>
      <pc:sldChg chg="addSp delSp modSp new mod ord setBg modAnim">
        <pc:chgData name="Ross Young (PTHB – Workforce and OD)" userId="cf02abea-7e84-47d6-9bf0-6e9adaa0a1d7" providerId="ADAL" clId="{1339BC9A-0030-4DC9-9331-67E881E972F1}" dt="2024-04-10T13:48:11.174" v="986"/>
        <pc:sldMkLst>
          <pc:docMk/>
          <pc:sldMk cId="1412301185" sldId="4228"/>
        </pc:sldMkLst>
        <pc:spChg chg="mod">
          <ac:chgData name="Ross Young (PTHB – Workforce and OD)" userId="cf02abea-7e84-47d6-9bf0-6e9adaa0a1d7" providerId="ADAL" clId="{1339BC9A-0030-4DC9-9331-67E881E972F1}" dt="2024-04-10T13:07:21.845" v="4" actId="26606"/>
          <ac:spMkLst>
            <pc:docMk/>
            <pc:sldMk cId="1412301185" sldId="4228"/>
            <ac:spMk id="2" creationId="{869D28B2-C67B-413F-0214-670B163C3F5C}"/>
          </ac:spMkLst>
        </pc:spChg>
        <pc:spChg chg="del">
          <ac:chgData name="Ross Young (PTHB – Workforce and OD)" userId="cf02abea-7e84-47d6-9bf0-6e9adaa0a1d7" providerId="ADAL" clId="{1339BC9A-0030-4DC9-9331-67E881E972F1}" dt="2024-04-10T13:07:14.323" v="2"/>
          <ac:spMkLst>
            <pc:docMk/>
            <pc:sldMk cId="1412301185" sldId="4228"/>
            <ac:spMk id="3" creationId="{126546FB-A622-5D71-6037-D91CF44A3260}"/>
          </ac:spMkLst>
        </pc:spChg>
        <pc:spChg chg="mod">
          <ac:chgData name="Ross Young (PTHB – Workforce and OD)" userId="cf02abea-7e84-47d6-9bf0-6e9adaa0a1d7" providerId="ADAL" clId="{1339BC9A-0030-4DC9-9331-67E881E972F1}" dt="2024-04-10T13:07:21.845" v="4" actId="26606"/>
          <ac:spMkLst>
            <pc:docMk/>
            <pc:sldMk cId="1412301185" sldId="4228"/>
            <ac:spMk id="4" creationId="{C992A63C-65C0-F1D3-6DE6-63A3CE831E64}"/>
          </ac:spMkLst>
        </pc:spChg>
        <pc:spChg chg="add">
          <ac:chgData name="Ross Young (PTHB – Workforce and OD)" userId="cf02abea-7e84-47d6-9bf0-6e9adaa0a1d7" providerId="ADAL" clId="{1339BC9A-0030-4DC9-9331-67E881E972F1}" dt="2024-04-10T13:07:21.845" v="4" actId="26606"/>
          <ac:spMkLst>
            <pc:docMk/>
            <pc:sldMk cId="1412301185" sldId="4228"/>
            <ac:spMk id="16" creationId="{6478287C-E119-4E9C-95B0-518478BD9D07}"/>
          </ac:spMkLst>
        </pc:spChg>
        <pc:spChg chg="add">
          <ac:chgData name="Ross Young (PTHB – Workforce and OD)" userId="cf02abea-7e84-47d6-9bf0-6e9adaa0a1d7" providerId="ADAL" clId="{1339BC9A-0030-4DC9-9331-67E881E972F1}" dt="2024-04-10T13:07:21.845" v="4" actId="26606"/>
          <ac:spMkLst>
            <pc:docMk/>
            <pc:sldMk cId="1412301185" sldId="4228"/>
            <ac:spMk id="18" creationId="{EA4A294F-6D36-425B-8632-27FD6A284D09}"/>
          </ac:spMkLst>
        </pc:spChg>
        <pc:spChg chg="add">
          <ac:chgData name="Ross Young (PTHB – Workforce and OD)" userId="cf02abea-7e84-47d6-9bf0-6e9adaa0a1d7" providerId="ADAL" clId="{1339BC9A-0030-4DC9-9331-67E881E972F1}" dt="2024-04-10T13:07:21.845" v="4" actId="26606"/>
          <ac:spMkLst>
            <pc:docMk/>
            <pc:sldMk cId="1412301185" sldId="4228"/>
            <ac:spMk id="20" creationId="{F4979F40-3A44-4CCB-9EB7-F8318BCE576B}"/>
          </ac:spMkLst>
        </pc:spChg>
        <pc:spChg chg="add">
          <ac:chgData name="Ross Young (PTHB – Workforce and OD)" userId="cf02abea-7e84-47d6-9bf0-6e9adaa0a1d7" providerId="ADAL" clId="{1339BC9A-0030-4DC9-9331-67E881E972F1}" dt="2024-04-10T13:07:21.845" v="4" actId="26606"/>
          <ac:spMkLst>
            <pc:docMk/>
            <pc:sldMk cId="1412301185" sldId="4228"/>
            <ac:spMk id="24" creationId="{AFD071FA-0514-4371-9568-86216A1F4658}"/>
          </ac:spMkLst>
        </pc:spChg>
        <pc:spChg chg="add">
          <ac:chgData name="Ross Young (PTHB – Workforce and OD)" userId="cf02abea-7e84-47d6-9bf0-6e9adaa0a1d7" providerId="ADAL" clId="{1339BC9A-0030-4DC9-9331-67E881E972F1}" dt="2024-04-10T13:07:21.845" v="4" actId="26606"/>
          <ac:spMkLst>
            <pc:docMk/>
            <pc:sldMk cId="1412301185" sldId="4228"/>
            <ac:spMk id="26" creationId="{5211DDA4-E7B5-4325-A844-B7F59B084BA7}"/>
          </ac:spMkLst>
        </pc:spChg>
        <pc:picChg chg="add mod">
          <ac:chgData name="Ross Young (PTHB – Workforce and OD)" userId="cf02abea-7e84-47d6-9bf0-6e9adaa0a1d7" providerId="ADAL" clId="{1339BC9A-0030-4DC9-9331-67E881E972F1}" dt="2024-04-10T13:07:30.691" v="7" actId="1076"/>
          <ac:picMkLst>
            <pc:docMk/>
            <pc:sldMk cId="1412301185" sldId="4228"/>
            <ac:picMk id="5" creationId="{11C9B6E8-2DB0-CD94-FDB8-A6816DA96248}"/>
          </ac:picMkLst>
        </pc:picChg>
        <pc:picChg chg="add">
          <ac:chgData name="Ross Young (PTHB – Workforce and OD)" userId="cf02abea-7e84-47d6-9bf0-6e9adaa0a1d7" providerId="ADAL" clId="{1339BC9A-0030-4DC9-9331-67E881E972F1}" dt="2024-04-10T13:07:21.845" v="4" actId="26606"/>
          <ac:picMkLst>
            <pc:docMk/>
            <pc:sldMk cId="1412301185" sldId="4228"/>
            <ac:picMk id="10" creationId="{5321D838-2C7E-4177-9DD3-DAC78324A2B2}"/>
          </ac:picMkLst>
        </pc:picChg>
        <pc:picChg chg="add">
          <ac:chgData name="Ross Young (PTHB – Workforce and OD)" userId="cf02abea-7e84-47d6-9bf0-6e9adaa0a1d7" providerId="ADAL" clId="{1339BC9A-0030-4DC9-9331-67E881E972F1}" dt="2024-04-10T13:07:21.845" v="4" actId="26606"/>
          <ac:picMkLst>
            <pc:docMk/>
            <pc:sldMk cId="1412301185" sldId="4228"/>
            <ac:picMk id="12" creationId="{224C28B3-E902-49D1-98A0-582D277A0E00}"/>
          </ac:picMkLst>
        </pc:picChg>
        <pc:picChg chg="add">
          <ac:chgData name="Ross Young (PTHB – Workforce and OD)" userId="cf02abea-7e84-47d6-9bf0-6e9adaa0a1d7" providerId="ADAL" clId="{1339BC9A-0030-4DC9-9331-67E881E972F1}" dt="2024-04-10T13:07:21.845" v="4" actId="26606"/>
          <ac:picMkLst>
            <pc:docMk/>
            <pc:sldMk cId="1412301185" sldId="4228"/>
            <ac:picMk id="14" creationId="{F3A6C14C-E755-4A02-821B-6EA2D4C9F20D}"/>
          </ac:picMkLst>
        </pc:picChg>
        <pc:picChg chg="add">
          <ac:chgData name="Ross Young (PTHB – Workforce and OD)" userId="cf02abea-7e84-47d6-9bf0-6e9adaa0a1d7" providerId="ADAL" clId="{1339BC9A-0030-4DC9-9331-67E881E972F1}" dt="2024-04-10T13:07:21.845" v="4" actId="26606"/>
          <ac:picMkLst>
            <pc:docMk/>
            <pc:sldMk cId="1412301185" sldId="4228"/>
            <ac:picMk id="22" creationId="{15291D39-6B03-4BB5-BFC6-CBF11E90BFD6}"/>
          </ac:picMkLst>
        </pc:picChg>
        <pc:picChg chg="add">
          <ac:chgData name="Ross Young (PTHB – Workforce and OD)" userId="cf02abea-7e84-47d6-9bf0-6e9adaa0a1d7" providerId="ADAL" clId="{1339BC9A-0030-4DC9-9331-67E881E972F1}" dt="2024-04-10T13:07:21.845" v="4" actId="26606"/>
          <ac:picMkLst>
            <pc:docMk/>
            <pc:sldMk cId="1412301185" sldId="4228"/>
            <ac:picMk id="28" creationId="{0D58E222-6309-4F79-AC20-9D3C69CD9B16}"/>
          </ac:picMkLst>
        </pc:picChg>
      </pc:sldChg>
    </pc:docChg>
  </pc:docChgLst>
  <pc:docChgLst>
    <pc:chgData name="Ross Young (PTHB – Workforce and OD)" userId="cf02abea-7e84-47d6-9bf0-6e9adaa0a1d7" providerId="ADAL" clId="{FBAD037A-1C91-4A9D-B117-144116731CCA}"/>
    <pc:docChg chg="undo redo custSel delSld modSld">
      <pc:chgData name="Ross Young (PTHB – Workforce and OD)" userId="cf02abea-7e84-47d6-9bf0-6e9adaa0a1d7" providerId="ADAL" clId="{FBAD037A-1C91-4A9D-B117-144116731CCA}" dt="2024-09-18T13:40:59.426" v="2419" actId="20577"/>
      <pc:docMkLst>
        <pc:docMk/>
      </pc:docMkLst>
      <pc:sldChg chg="modNotesTx">
        <pc:chgData name="Ross Young (PTHB – Workforce and OD)" userId="cf02abea-7e84-47d6-9bf0-6e9adaa0a1d7" providerId="ADAL" clId="{FBAD037A-1C91-4A9D-B117-144116731CCA}" dt="2024-09-18T13:36:04.454" v="2092" actId="20577"/>
        <pc:sldMkLst>
          <pc:docMk/>
          <pc:sldMk cId="586141159" sldId="4214"/>
        </pc:sldMkLst>
      </pc:sldChg>
      <pc:sldChg chg="addSp delSp modSp mod modNotesTx">
        <pc:chgData name="Ross Young (PTHB – Workforce and OD)" userId="cf02abea-7e84-47d6-9bf0-6e9adaa0a1d7" providerId="ADAL" clId="{FBAD037A-1C91-4A9D-B117-144116731CCA}" dt="2024-09-18T13:28:09.781" v="873" actId="1036"/>
        <pc:sldMkLst>
          <pc:docMk/>
          <pc:sldMk cId="1596422847" sldId="4219"/>
        </pc:sldMkLst>
        <pc:spChg chg="del mod">
          <ac:chgData name="Ross Young (PTHB – Workforce and OD)" userId="cf02abea-7e84-47d6-9bf0-6e9adaa0a1d7" providerId="ADAL" clId="{FBAD037A-1C91-4A9D-B117-144116731CCA}" dt="2024-09-18T12:56:15.121" v="3" actId="478"/>
          <ac:spMkLst>
            <pc:docMk/>
            <pc:sldMk cId="1596422847" sldId="4219"/>
            <ac:spMk id="3" creationId="{1827A4BA-5623-99DC-99A6-C6891F40093F}"/>
          </ac:spMkLst>
        </pc:spChg>
        <pc:spChg chg="mod">
          <ac:chgData name="Ross Young (PTHB – Workforce and OD)" userId="cf02abea-7e84-47d6-9bf0-6e9adaa0a1d7" providerId="ADAL" clId="{FBAD037A-1C91-4A9D-B117-144116731CCA}" dt="2024-09-18T13:19:36.381" v="134" actId="14100"/>
          <ac:spMkLst>
            <pc:docMk/>
            <pc:sldMk cId="1596422847" sldId="4219"/>
            <ac:spMk id="6" creationId="{D6CB1DFE-8F24-5752-10E5-1086538B72A0}"/>
          </ac:spMkLst>
        </pc:spChg>
        <pc:spChg chg="add del mod">
          <ac:chgData name="Ross Young (PTHB – Workforce and OD)" userId="cf02abea-7e84-47d6-9bf0-6e9adaa0a1d7" providerId="ADAL" clId="{FBAD037A-1C91-4A9D-B117-144116731CCA}" dt="2024-09-18T13:09:18.270" v="93" actId="478"/>
          <ac:spMkLst>
            <pc:docMk/>
            <pc:sldMk cId="1596422847" sldId="4219"/>
            <ac:spMk id="7" creationId="{FD057F91-6472-E816-77D3-33AC279737AE}"/>
          </ac:spMkLst>
        </pc:spChg>
        <pc:spChg chg="mod">
          <ac:chgData name="Ross Young (PTHB – Workforce and OD)" userId="cf02abea-7e84-47d6-9bf0-6e9adaa0a1d7" providerId="ADAL" clId="{FBAD037A-1C91-4A9D-B117-144116731CCA}" dt="2024-09-18T13:19:40.990" v="135" actId="14100"/>
          <ac:spMkLst>
            <pc:docMk/>
            <pc:sldMk cId="1596422847" sldId="4219"/>
            <ac:spMk id="8" creationId="{80316FD4-161C-BD26-AD83-90453328B85B}"/>
          </ac:spMkLst>
        </pc:spChg>
        <pc:picChg chg="add mod modCrop">
          <ac:chgData name="Ross Young (PTHB – Workforce and OD)" userId="cf02abea-7e84-47d6-9bf0-6e9adaa0a1d7" providerId="ADAL" clId="{FBAD037A-1C91-4A9D-B117-144116731CCA}" dt="2024-09-18T13:28:09.781" v="873" actId="1036"/>
          <ac:picMkLst>
            <pc:docMk/>
            <pc:sldMk cId="1596422847" sldId="4219"/>
            <ac:picMk id="4" creationId="{92787DFC-F83D-D107-9A45-94F5C26C5FE1}"/>
          </ac:picMkLst>
        </pc:picChg>
        <pc:cxnChg chg="add mod">
          <ac:chgData name="Ross Young (PTHB – Workforce and OD)" userId="cf02abea-7e84-47d6-9bf0-6e9adaa0a1d7" providerId="ADAL" clId="{FBAD037A-1C91-4A9D-B117-144116731CCA}" dt="2024-09-18T13:22:37.707" v="143" actId="13822"/>
          <ac:cxnSpMkLst>
            <pc:docMk/>
            <pc:sldMk cId="1596422847" sldId="4219"/>
            <ac:cxnSpMk id="10" creationId="{B70FB13C-EBF0-5D17-E2E6-08926FB9048E}"/>
          </ac:cxnSpMkLst>
        </pc:cxnChg>
      </pc:sldChg>
      <pc:sldChg chg="delSp modSp mod">
        <pc:chgData name="Ross Young (PTHB – Workforce and OD)" userId="cf02abea-7e84-47d6-9bf0-6e9adaa0a1d7" providerId="ADAL" clId="{FBAD037A-1C91-4A9D-B117-144116731CCA}" dt="2024-09-18T13:39:15.117" v="2303" actId="20577"/>
        <pc:sldMkLst>
          <pc:docMk/>
          <pc:sldMk cId="2596160098" sldId="4220"/>
        </pc:sldMkLst>
        <pc:spChg chg="mod">
          <ac:chgData name="Ross Young (PTHB – Workforce and OD)" userId="cf02abea-7e84-47d6-9bf0-6e9adaa0a1d7" providerId="ADAL" clId="{FBAD037A-1C91-4A9D-B117-144116731CCA}" dt="2024-09-18T13:39:15.117" v="2303" actId="20577"/>
          <ac:spMkLst>
            <pc:docMk/>
            <pc:sldMk cId="2596160098" sldId="4220"/>
            <ac:spMk id="2" creationId="{4C2C8E1F-07B8-0187-299F-FED46470F27E}"/>
          </ac:spMkLst>
        </pc:spChg>
        <pc:spChg chg="del">
          <ac:chgData name="Ross Young (PTHB – Workforce and OD)" userId="cf02abea-7e84-47d6-9bf0-6e9adaa0a1d7" providerId="ADAL" clId="{FBAD037A-1C91-4A9D-B117-144116731CCA}" dt="2024-09-18T13:37:32.005" v="2116" actId="478"/>
          <ac:spMkLst>
            <pc:docMk/>
            <pc:sldMk cId="2596160098" sldId="4220"/>
            <ac:spMk id="4" creationId="{597CE7AC-3F6B-C1F9-9AB0-D56C761291A2}"/>
          </ac:spMkLst>
        </pc:spChg>
      </pc:sldChg>
      <pc:sldChg chg="modNotesTx">
        <pc:chgData name="Ross Young (PTHB – Workforce and OD)" userId="cf02abea-7e84-47d6-9bf0-6e9adaa0a1d7" providerId="ADAL" clId="{FBAD037A-1C91-4A9D-B117-144116731CCA}" dt="2024-09-18T13:40:59.426" v="2419" actId="20577"/>
        <pc:sldMkLst>
          <pc:docMk/>
          <pc:sldMk cId="3396419950" sldId="4227"/>
        </pc:sldMkLst>
      </pc:sldChg>
      <pc:sldChg chg="addSp delSp modSp del mod delAnim">
        <pc:chgData name="Ross Young (PTHB – Workforce and OD)" userId="cf02abea-7e84-47d6-9bf0-6e9adaa0a1d7" providerId="ADAL" clId="{FBAD037A-1C91-4A9D-B117-144116731CCA}" dt="2024-09-18T13:36:57.712" v="2094" actId="47"/>
        <pc:sldMkLst>
          <pc:docMk/>
          <pc:sldMk cId="1412301185" sldId="4228"/>
        </pc:sldMkLst>
        <pc:spChg chg="add mod">
          <ac:chgData name="Ross Young (PTHB – Workforce and OD)" userId="cf02abea-7e84-47d6-9bf0-6e9adaa0a1d7" providerId="ADAL" clId="{FBAD037A-1C91-4A9D-B117-144116731CCA}" dt="2024-09-18T13:36:55.927" v="2093" actId="478"/>
          <ac:spMkLst>
            <pc:docMk/>
            <pc:sldMk cId="1412301185" sldId="4228"/>
            <ac:spMk id="6" creationId="{0750096E-C955-A68B-6BF1-10AC6455E0D0}"/>
          </ac:spMkLst>
        </pc:spChg>
        <pc:picChg chg="del">
          <ac:chgData name="Ross Young (PTHB – Workforce and OD)" userId="cf02abea-7e84-47d6-9bf0-6e9adaa0a1d7" providerId="ADAL" clId="{FBAD037A-1C91-4A9D-B117-144116731CCA}" dt="2024-09-18T13:36:55.927" v="2093" actId="478"/>
          <ac:picMkLst>
            <pc:docMk/>
            <pc:sldMk cId="1412301185" sldId="4228"/>
            <ac:picMk id="5" creationId="{11C9B6E8-2DB0-CD94-FDB8-A6816DA96248}"/>
          </ac:picMkLst>
        </pc:picChg>
      </pc:sldChg>
    </pc:docChg>
  </pc:docChgLst>
  <pc:docChgLst>
    <pc:chgData name="Ross Young (PTHB – Workforce and OD)" userId="cf02abea-7e84-47d6-9bf0-6e9adaa0a1d7" providerId="ADAL" clId="{3B35A1DA-591A-4E4C-9825-CBBF5F4C17BA}"/>
    <pc:docChg chg="custSel modSld">
      <pc:chgData name="Ross Young (PTHB – Workforce and OD)" userId="cf02abea-7e84-47d6-9bf0-6e9adaa0a1d7" providerId="ADAL" clId="{3B35A1DA-591A-4E4C-9825-CBBF5F4C17BA}" dt="2023-10-12T11:51:16.265" v="46" actId="20577"/>
      <pc:docMkLst>
        <pc:docMk/>
      </pc:docMkLst>
      <pc:sldChg chg="modSp">
        <pc:chgData name="Ross Young (PTHB – Workforce and OD)" userId="cf02abea-7e84-47d6-9bf0-6e9adaa0a1d7" providerId="ADAL" clId="{3B35A1DA-591A-4E4C-9825-CBBF5F4C17BA}" dt="2023-10-12T11:51:16.265" v="46" actId="20577"/>
        <pc:sldMkLst>
          <pc:docMk/>
          <pc:sldMk cId="79592761" sldId="2596"/>
        </pc:sldMkLst>
        <pc:spChg chg="mod">
          <ac:chgData name="Ross Young (PTHB – Workforce and OD)" userId="cf02abea-7e84-47d6-9bf0-6e9adaa0a1d7" providerId="ADAL" clId="{3B35A1DA-591A-4E4C-9825-CBBF5F4C17BA}" dt="2023-10-12T11:51:16.265" v="46" actId="20577"/>
          <ac:spMkLst>
            <pc:docMk/>
            <pc:sldMk cId="79592761" sldId="2596"/>
            <ac:spMk id="2" creationId="{83823991-6F5F-45D3-883F-8179BE10396D}"/>
          </ac:spMkLst>
        </pc:spChg>
      </pc:sldChg>
      <pc:sldChg chg="modSp mod">
        <pc:chgData name="Ross Young (PTHB – Workforce and OD)" userId="cf02abea-7e84-47d6-9bf0-6e9adaa0a1d7" providerId="ADAL" clId="{3B35A1DA-591A-4E4C-9825-CBBF5F4C17BA}" dt="2023-10-12T11:48:16.687" v="35" actId="20577"/>
        <pc:sldMkLst>
          <pc:docMk/>
          <pc:sldMk cId="2596160098" sldId="4220"/>
        </pc:sldMkLst>
        <pc:spChg chg="mod">
          <ac:chgData name="Ross Young (PTHB – Workforce and OD)" userId="cf02abea-7e84-47d6-9bf0-6e9adaa0a1d7" providerId="ADAL" clId="{3B35A1DA-591A-4E4C-9825-CBBF5F4C17BA}" dt="2023-10-12T11:48:16.687" v="35" actId="20577"/>
          <ac:spMkLst>
            <pc:docMk/>
            <pc:sldMk cId="2596160098" sldId="4220"/>
            <ac:spMk id="2" creationId="{4C2C8E1F-07B8-0187-299F-FED46470F27E}"/>
          </ac:spMkLst>
        </pc:spChg>
      </pc:sldChg>
    </pc:docChg>
  </pc:docChgLst>
  <pc:docChgLst>
    <pc:chgData name="Ross Young (PTHB – Workforce and OD)" userId="cf02abea-7e84-47d6-9bf0-6e9adaa0a1d7" providerId="ADAL" clId="{13496FF3-83D9-4F56-BC3A-87245868EEC6}"/>
    <pc:docChg chg="modSld sldOrd">
      <pc:chgData name="Ross Young (PTHB – Workforce and OD)" userId="cf02abea-7e84-47d6-9bf0-6e9adaa0a1d7" providerId="ADAL" clId="{13496FF3-83D9-4F56-BC3A-87245868EEC6}" dt="2023-05-03T12:11:40.225" v="1"/>
      <pc:docMkLst>
        <pc:docMk/>
      </pc:docMkLst>
      <pc:sldChg chg="ord">
        <pc:chgData name="Ross Young (PTHB – Workforce and OD)" userId="cf02abea-7e84-47d6-9bf0-6e9adaa0a1d7" providerId="ADAL" clId="{13496FF3-83D9-4F56-BC3A-87245868EEC6}" dt="2023-05-03T12:11:40.225" v="1"/>
        <pc:sldMkLst>
          <pc:docMk/>
          <pc:sldMk cId="1320678292" sldId="4215"/>
        </pc:sldMkLst>
      </pc:sldChg>
    </pc:docChg>
  </pc:docChgLst>
  <pc:docChgLst>
    <pc:chgData name="Ross Young (PTHB – Workforce and OD)" userId="cf02abea-7e84-47d6-9bf0-6e9adaa0a1d7" providerId="ADAL" clId="{8D9A24B1-D813-4E63-BBFC-D0AAE608BAB4}"/>
    <pc:docChg chg="modSld">
      <pc:chgData name="Ross Young (PTHB – Workforce and OD)" userId="cf02abea-7e84-47d6-9bf0-6e9adaa0a1d7" providerId="ADAL" clId="{8D9A24B1-D813-4E63-BBFC-D0AAE608BAB4}" dt="2023-12-01T12:21:43.632" v="79" actId="20577"/>
      <pc:docMkLst>
        <pc:docMk/>
      </pc:docMkLst>
      <pc:sldChg chg="modSp mod">
        <pc:chgData name="Ross Young (PTHB – Workforce and OD)" userId="cf02abea-7e84-47d6-9bf0-6e9adaa0a1d7" providerId="ADAL" clId="{8D9A24B1-D813-4E63-BBFC-D0AAE608BAB4}" dt="2023-12-01T12:21:43.632" v="79" actId="20577"/>
        <pc:sldMkLst>
          <pc:docMk/>
          <pc:sldMk cId="2596160098" sldId="4220"/>
        </pc:sldMkLst>
        <pc:spChg chg="mod">
          <ac:chgData name="Ross Young (PTHB – Workforce and OD)" userId="cf02abea-7e84-47d6-9bf0-6e9adaa0a1d7" providerId="ADAL" clId="{8D9A24B1-D813-4E63-BBFC-D0AAE608BAB4}" dt="2023-12-01T12:21:43.632" v="79" actId="20577"/>
          <ac:spMkLst>
            <pc:docMk/>
            <pc:sldMk cId="2596160098" sldId="4220"/>
            <ac:spMk id="2" creationId="{4C2C8E1F-07B8-0187-299F-FED46470F27E}"/>
          </ac:spMkLst>
        </pc:spChg>
      </pc:sldChg>
    </pc:docChg>
  </pc:docChgLst>
  <pc:docChgLst>
    <pc:chgData name="Ross Young" userId="cf02abea-7e84-47d6-9bf0-6e9adaa0a1d7" providerId="ADAL" clId="{347E449F-421B-4B2C-9490-5838A73FD07E}"/>
    <pc:docChg chg="custSel addSld modSld">
      <pc:chgData name="Ross Young" userId="cf02abea-7e84-47d6-9bf0-6e9adaa0a1d7" providerId="ADAL" clId="{347E449F-421B-4B2C-9490-5838A73FD07E}" dt="2023-03-01T16:25:16.559" v="38" actId="14100"/>
      <pc:docMkLst>
        <pc:docMk/>
      </pc:docMkLst>
      <pc:sldChg chg="addSp delSp modSp mod modAnim">
        <pc:chgData name="Ross Young" userId="cf02abea-7e84-47d6-9bf0-6e9adaa0a1d7" providerId="ADAL" clId="{347E449F-421B-4B2C-9490-5838A73FD07E}" dt="2023-03-01T16:25:16.559" v="38" actId="14100"/>
        <pc:sldMkLst>
          <pc:docMk/>
          <pc:sldMk cId="2419386957" sldId="4216"/>
        </pc:sldMkLst>
        <pc:spChg chg="add mod">
          <ac:chgData name="Ross Young" userId="cf02abea-7e84-47d6-9bf0-6e9adaa0a1d7" providerId="ADAL" clId="{347E449F-421B-4B2C-9490-5838A73FD07E}" dt="2023-03-01T16:23:34.751" v="27" actId="478"/>
          <ac:spMkLst>
            <pc:docMk/>
            <pc:sldMk cId="2419386957" sldId="4216"/>
            <ac:spMk id="3" creationId="{35045E7D-0B7D-3544-C10E-7A05E01DEF83}"/>
          </ac:spMkLst>
        </pc:spChg>
        <pc:spChg chg="del">
          <ac:chgData name="Ross Young" userId="cf02abea-7e84-47d6-9bf0-6e9adaa0a1d7" providerId="ADAL" clId="{347E449F-421B-4B2C-9490-5838A73FD07E}" dt="2023-03-01T16:23:34.751" v="27" actId="478"/>
          <ac:spMkLst>
            <pc:docMk/>
            <pc:sldMk cId="2419386957" sldId="4216"/>
            <ac:spMk id="5" creationId="{E3542619-EE92-5F06-F493-CDCB78913217}"/>
          </ac:spMkLst>
        </pc:spChg>
        <pc:picChg chg="add mod">
          <ac:chgData name="Ross Young" userId="cf02abea-7e84-47d6-9bf0-6e9adaa0a1d7" providerId="ADAL" clId="{347E449F-421B-4B2C-9490-5838A73FD07E}" dt="2023-03-01T16:25:16.559" v="38" actId="14100"/>
          <ac:picMkLst>
            <pc:docMk/>
            <pc:sldMk cId="2419386957" sldId="4216"/>
            <ac:picMk id="6" creationId="{E6C38E90-A0C5-B2C0-DC03-5DA8C84342E1}"/>
          </ac:picMkLst>
        </pc:picChg>
      </pc:sldChg>
      <pc:sldChg chg="addSp delSp modSp add mod modAnim">
        <pc:chgData name="Ross Young" userId="cf02abea-7e84-47d6-9bf0-6e9adaa0a1d7" providerId="ADAL" clId="{347E449F-421B-4B2C-9490-5838A73FD07E}" dt="2023-03-01T16:22:53.222" v="26" actId="14100"/>
        <pc:sldMkLst>
          <pc:docMk/>
          <pc:sldMk cId="2545867622" sldId="4221"/>
        </pc:sldMkLst>
        <pc:spChg chg="add mod">
          <ac:chgData name="Ross Young" userId="cf02abea-7e84-47d6-9bf0-6e9adaa0a1d7" providerId="ADAL" clId="{347E449F-421B-4B2C-9490-5838A73FD07E}" dt="2023-03-01T16:22:12.522" v="2" actId="478"/>
          <ac:spMkLst>
            <pc:docMk/>
            <pc:sldMk cId="2545867622" sldId="4221"/>
            <ac:spMk id="3" creationId="{088F0B89-135B-0C55-F4C5-DF03E1D245CC}"/>
          </ac:spMkLst>
        </pc:spChg>
        <pc:spChg chg="del mod">
          <ac:chgData name="Ross Young" userId="cf02abea-7e84-47d6-9bf0-6e9adaa0a1d7" providerId="ADAL" clId="{347E449F-421B-4B2C-9490-5838A73FD07E}" dt="2023-03-01T16:22:12.522" v="2" actId="478"/>
          <ac:spMkLst>
            <pc:docMk/>
            <pc:sldMk cId="2545867622" sldId="4221"/>
            <ac:spMk id="4" creationId="{6E75030D-DDF9-D7FA-DC47-CF9002599FFC}"/>
          </ac:spMkLst>
        </pc:spChg>
        <pc:spChg chg="del">
          <ac:chgData name="Ross Young" userId="cf02abea-7e84-47d6-9bf0-6e9adaa0a1d7" providerId="ADAL" clId="{347E449F-421B-4B2C-9490-5838A73FD07E}" dt="2023-03-01T16:22:16.835" v="3" actId="478"/>
          <ac:spMkLst>
            <pc:docMk/>
            <pc:sldMk cId="2545867622" sldId="4221"/>
            <ac:spMk id="5" creationId="{E3542619-EE92-5F06-F493-CDCB78913217}"/>
          </ac:spMkLst>
        </pc:spChg>
        <pc:spChg chg="add mod">
          <ac:chgData name="Ross Young" userId="cf02abea-7e84-47d6-9bf0-6e9adaa0a1d7" providerId="ADAL" clId="{347E449F-421B-4B2C-9490-5838A73FD07E}" dt="2023-03-01T16:22:16.835" v="3" actId="478"/>
          <ac:spMkLst>
            <pc:docMk/>
            <pc:sldMk cId="2545867622" sldId="4221"/>
            <ac:spMk id="7" creationId="{2BB66124-64E8-7C6B-8112-EA7D36A91834}"/>
          </ac:spMkLst>
        </pc:spChg>
        <pc:picChg chg="add mod">
          <ac:chgData name="Ross Young" userId="cf02abea-7e84-47d6-9bf0-6e9adaa0a1d7" providerId="ADAL" clId="{347E449F-421B-4B2C-9490-5838A73FD07E}" dt="2023-03-01T16:22:53.222" v="26" actId="14100"/>
          <ac:picMkLst>
            <pc:docMk/>
            <pc:sldMk cId="2545867622" sldId="4221"/>
            <ac:picMk id="8" creationId="{32253BA9-0538-9D4A-F988-DA4329B20724}"/>
          </ac:picMkLst>
        </pc:picChg>
      </pc:sldChg>
    </pc:docChg>
  </pc:docChgLst>
  <pc:docChgLst>
    <pc:chgData name="Ross Young (PTHB – Workforce and OD)" userId="cf02abea-7e84-47d6-9bf0-6e9adaa0a1d7" providerId="ADAL" clId="{2C0C0E4C-5F0F-4D0E-A817-41C39B710211}"/>
    <pc:docChg chg="modSld">
      <pc:chgData name="Ross Young (PTHB – Workforce and OD)" userId="cf02abea-7e84-47d6-9bf0-6e9adaa0a1d7" providerId="ADAL" clId="{2C0C0E4C-5F0F-4D0E-A817-41C39B710211}" dt="2023-09-18T09:52:44.592" v="20" actId="20577"/>
      <pc:docMkLst>
        <pc:docMk/>
      </pc:docMkLst>
      <pc:sldChg chg="modSp mod">
        <pc:chgData name="Ross Young (PTHB – Workforce and OD)" userId="cf02abea-7e84-47d6-9bf0-6e9adaa0a1d7" providerId="ADAL" clId="{2C0C0E4C-5F0F-4D0E-A817-41C39B710211}" dt="2023-09-18T09:52:44.592" v="20" actId="20577"/>
        <pc:sldMkLst>
          <pc:docMk/>
          <pc:sldMk cId="1926534666" sldId="4212"/>
        </pc:sldMkLst>
        <pc:spChg chg="mod">
          <ac:chgData name="Ross Young (PTHB – Workforce and OD)" userId="cf02abea-7e84-47d6-9bf0-6e9adaa0a1d7" providerId="ADAL" clId="{2C0C0E4C-5F0F-4D0E-A817-41C39B710211}" dt="2023-09-18T09:52:44.592" v="20" actId="20577"/>
          <ac:spMkLst>
            <pc:docMk/>
            <pc:sldMk cId="1926534666" sldId="4212"/>
            <ac:spMk id="4" creationId="{6E75030D-DDF9-D7FA-DC47-CF9002599FF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B672BB-606A-4A71-AB03-AF0015D9189D}" type="datetimeFigureOut">
              <a:rPr lang="en-GB" smtClean="0"/>
              <a:t>11/11/2024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A144A5-BB65-4DB7-8FDB-A014EAE69B93}" type="slidenum">
              <a:rPr lang="en-GB" smtClean="0"/>
              <a:t>‹#›</a:t>
            </a:fld>
            <a:endParaRPr lang="en-GB"/>
          </a:p>
        </p:txBody>
      </p:sp>
    </p:spTree>
    <p:extLst>
      <p:ext uri="{BB962C8B-B14F-4D97-AF65-F5344CB8AC3E}">
        <p14:creationId xmlns:p14="http://schemas.microsoft.com/office/powerpoint/2010/main" val="16115114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youtube.com/watch?v=Rub4G-r0x1M&amp;list=PL8gXDI3KyS9quMFyLREUPM4LMHgknK3P6&amp;index=7"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CFA0038-7055-434C-B6C4-B8C69565C60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51387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Autonomy - </a:t>
            </a:r>
          </a:p>
          <a:p>
            <a:r>
              <a:rPr lang="en-GB" dirty="0"/>
              <a:t>Belonging</a:t>
            </a:r>
          </a:p>
          <a:p>
            <a:r>
              <a:rPr lang="en-GB" dirty="0"/>
              <a:t>Competence</a:t>
            </a:r>
          </a:p>
        </p:txBody>
      </p:sp>
      <p:sp>
        <p:nvSpPr>
          <p:cNvPr id="4" name="Slide Number Placeholder 3"/>
          <p:cNvSpPr>
            <a:spLocks noGrp="1"/>
          </p:cNvSpPr>
          <p:nvPr>
            <p:ph type="sldNum" sz="quarter" idx="5"/>
          </p:nvPr>
        </p:nvSpPr>
        <p:spPr/>
        <p:txBody>
          <a:bodyPr/>
          <a:lstStyle/>
          <a:p>
            <a:fld id="{EAA144A5-BB65-4DB7-8FDB-A014EAE69B93}" type="slidenum">
              <a:rPr lang="en-GB" smtClean="0"/>
              <a:t>5</a:t>
            </a:fld>
            <a:endParaRPr lang="en-GB"/>
          </a:p>
        </p:txBody>
      </p:sp>
    </p:spTree>
    <p:extLst>
      <p:ext uri="{BB962C8B-B14F-4D97-AF65-F5344CB8AC3E}">
        <p14:creationId xmlns:p14="http://schemas.microsoft.com/office/powerpoint/2010/main" val="18129985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Move people along a line so they stand where they believe the amount of heat lost is as a percentage</a:t>
            </a:r>
          </a:p>
          <a:p>
            <a:endParaRPr lang="en-GB"/>
          </a:p>
          <a:p>
            <a:endParaRPr lang="en-GB"/>
          </a:p>
        </p:txBody>
      </p:sp>
      <p:sp>
        <p:nvSpPr>
          <p:cNvPr id="4" name="Slide Number Placeholder 3"/>
          <p:cNvSpPr>
            <a:spLocks noGrp="1"/>
          </p:cNvSpPr>
          <p:nvPr>
            <p:ph type="sldNum" sz="quarter" idx="5"/>
          </p:nvPr>
        </p:nvSpPr>
        <p:spPr/>
        <p:txBody>
          <a:bodyPr/>
          <a:lstStyle/>
          <a:p>
            <a:fld id="{EAA144A5-BB65-4DB7-8FDB-A014EAE69B93}" type="slidenum">
              <a:rPr lang="en-GB" smtClean="0"/>
              <a:t>7</a:t>
            </a:fld>
            <a:endParaRPr lang="en-GB"/>
          </a:p>
        </p:txBody>
      </p:sp>
    </p:spTree>
    <p:extLst>
      <p:ext uri="{BB962C8B-B14F-4D97-AF65-F5344CB8AC3E}">
        <p14:creationId xmlns:p14="http://schemas.microsoft.com/office/powerpoint/2010/main" val="42689439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kern="1200" dirty="0">
                <a:solidFill>
                  <a:schemeClr val="tx1"/>
                </a:solidFill>
                <a:effectLst/>
                <a:latin typeface="Myriad Pro Light" panose="020B0603030403020204" pitchFamily="34" charset="0"/>
                <a:ea typeface="+mn-ea"/>
                <a:cs typeface="+mn-cs"/>
              </a:rPr>
              <a:t>Verbal</a:t>
            </a:r>
          </a:p>
          <a:p>
            <a:r>
              <a:rPr lang="en-GB" sz="1200" b="0" i="0" kern="1200" dirty="0">
                <a:solidFill>
                  <a:schemeClr val="tx1"/>
                </a:solidFill>
                <a:effectLst/>
                <a:latin typeface="Myriad Pro Light" panose="020B0603030403020204" pitchFamily="34" charset="0"/>
                <a:ea typeface="+mn-ea"/>
                <a:cs typeface="+mn-cs"/>
              </a:rPr>
              <a:t>Verbal communication entails the use of words in delivering the intended message. The two major forms of verbal communication include written and oral communication.</a:t>
            </a:r>
          </a:p>
          <a:p>
            <a:r>
              <a:rPr lang="en-GB" sz="1200" b="0" i="0" kern="1200" dirty="0">
                <a:solidFill>
                  <a:schemeClr val="tx1"/>
                </a:solidFill>
                <a:effectLst/>
                <a:latin typeface="Myriad Pro Light" panose="020B0603030403020204" pitchFamily="34" charset="0"/>
                <a:ea typeface="+mn-ea"/>
                <a:cs typeface="+mn-cs"/>
              </a:rPr>
              <a:t>Verbal communication makes the process of conveying thoughts easier and faster, and it remains the most successful form of communication. </a:t>
            </a:r>
          </a:p>
          <a:p>
            <a:r>
              <a:rPr lang="en-GB" sz="1200" b="1" i="0" kern="1200" dirty="0">
                <a:solidFill>
                  <a:schemeClr val="tx1"/>
                </a:solidFill>
                <a:effectLst/>
                <a:latin typeface="Myriad Pro Light" panose="020B0603030403020204" pitchFamily="34" charset="0"/>
                <a:ea typeface="+mn-ea"/>
                <a:cs typeface="+mn-cs"/>
              </a:rPr>
              <a:t>Nonverbal Communication</a:t>
            </a:r>
          </a:p>
          <a:p>
            <a:r>
              <a:rPr lang="en-GB" sz="1200" b="0" i="0" kern="1200" dirty="0">
                <a:solidFill>
                  <a:schemeClr val="tx1"/>
                </a:solidFill>
                <a:effectLst/>
                <a:latin typeface="Myriad Pro Light" panose="020B0603030403020204" pitchFamily="34" charset="0"/>
                <a:ea typeface="+mn-ea"/>
                <a:cs typeface="+mn-cs"/>
              </a:rPr>
              <a:t>Nonverbal communication entails communicating by sending and receiving wordless messages. These messages usually reinforce verbal communication, but they can also convey thoughts and feelings on their own.</a:t>
            </a:r>
          </a:p>
          <a:p>
            <a:r>
              <a:rPr lang="en-GB" sz="1200" b="1" i="0" kern="1200" dirty="0">
                <a:solidFill>
                  <a:schemeClr val="tx1"/>
                </a:solidFill>
                <a:effectLst/>
                <a:latin typeface="Myriad Pro Light" panose="020B0603030403020204" pitchFamily="34" charset="0"/>
                <a:ea typeface="+mn-ea"/>
                <a:cs typeface="+mn-cs"/>
              </a:rPr>
              <a:t>Physical nonverbal communication,</a:t>
            </a:r>
            <a:r>
              <a:rPr lang="en-GB" sz="1200" b="0" i="0" kern="1200" dirty="0">
                <a:solidFill>
                  <a:schemeClr val="tx1"/>
                </a:solidFill>
                <a:effectLst/>
                <a:latin typeface="Myriad Pro Light" panose="020B0603030403020204" pitchFamily="34" charset="0"/>
                <a:ea typeface="+mn-ea"/>
                <a:cs typeface="+mn-cs"/>
              </a:rPr>
              <a:t> or body language, includes facial expressions, eye contact, body posture, gestures such as a wave, pointed finger and the like, overall body movements, tone of voice, touch, and others.</a:t>
            </a:r>
          </a:p>
          <a:p>
            <a:r>
              <a:rPr lang="en-GB" sz="1200" b="0" i="0" kern="1200" dirty="0">
                <a:solidFill>
                  <a:schemeClr val="tx1"/>
                </a:solidFill>
                <a:effectLst/>
                <a:latin typeface="Myriad Pro Light" panose="020B0603030403020204" pitchFamily="34" charset="0"/>
                <a:ea typeface="+mn-ea"/>
                <a:cs typeface="+mn-cs"/>
              </a:rPr>
              <a:t>Facial expressions are the most common among all nonverbal communication. For instance, a smile or a frown conveys distinct emotions hard to express through verbal communication. </a:t>
            </a:r>
          </a:p>
          <a:p>
            <a:r>
              <a:rPr lang="en-GB" sz="1200" b="1" i="0" kern="1200" dirty="0">
                <a:solidFill>
                  <a:schemeClr val="tx1"/>
                </a:solidFill>
                <a:effectLst/>
                <a:latin typeface="Myriad Pro Light" panose="020B0603030403020204" pitchFamily="34" charset="0"/>
                <a:ea typeface="+mn-ea"/>
                <a:cs typeface="+mn-cs"/>
              </a:rPr>
              <a:t>Paralanguage</a:t>
            </a:r>
          </a:p>
          <a:p>
            <a:r>
              <a:rPr lang="en-GB" sz="1200" b="0" i="0" kern="1200" dirty="0">
                <a:solidFill>
                  <a:schemeClr val="tx1"/>
                </a:solidFill>
                <a:effectLst/>
                <a:latin typeface="Myriad Pro Light" panose="020B0603030403020204" pitchFamily="34" charset="0"/>
                <a:ea typeface="+mn-ea"/>
                <a:cs typeface="+mn-cs"/>
              </a:rPr>
              <a:t>The way something is said, rather than what is actually said, is an important component of nonverbal communication. This includes voice quality, intonation, pitch, stress, emotion, tone, and style of speaking, and communicates approval, interest or the lack of it. </a:t>
            </a:r>
          </a:p>
          <a:p>
            <a:endParaRPr lang="en-GB" sz="1200" b="0" i="0" kern="1200" dirty="0">
              <a:solidFill>
                <a:schemeClr val="tx1"/>
              </a:solidFill>
              <a:effectLst/>
              <a:latin typeface="Myriad Pro Light" panose="020B0603030403020204" pitchFamily="34" charset="0"/>
              <a:ea typeface="+mn-ea"/>
              <a:cs typeface="+mn-cs"/>
            </a:endParaRPr>
          </a:p>
          <a:p>
            <a:endParaRPr lang="en-GB" dirty="0"/>
          </a:p>
        </p:txBody>
      </p:sp>
      <p:sp>
        <p:nvSpPr>
          <p:cNvPr id="4" name="Slide Number Placeholder 3"/>
          <p:cNvSpPr>
            <a:spLocks noGrp="1"/>
          </p:cNvSpPr>
          <p:nvPr>
            <p:ph type="sldNum" sz="quarter" idx="5"/>
          </p:nvPr>
        </p:nvSpPr>
        <p:spPr/>
        <p:txBody>
          <a:bodyPr/>
          <a:lstStyle/>
          <a:p>
            <a:fld id="{EAA144A5-BB65-4DB7-8FDB-A014EAE69B93}" type="slidenum">
              <a:rPr lang="en-GB" smtClean="0"/>
              <a:t>8</a:t>
            </a:fld>
            <a:endParaRPr lang="en-GB"/>
          </a:p>
        </p:txBody>
      </p:sp>
    </p:spTree>
    <p:extLst>
      <p:ext uri="{BB962C8B-B14F-4D97-AF65-F5344CB8AC3E}">
        <p14:creationId xmlns:p14="http://schemas.microsoft.com/office/powerpoint/2010/main" val="36256284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1 – 10 Review</a:t>
            </a:r>
          </a:p>
          <a:p>
            <a:endParaRPr lang="en-GB" dirty="0"/>
          </a:p>
        </p:txBody>
      </p:sp>
      <p:sp>
        <p:nvSpPr>
          <p:cNvPr id="4" name="Slide Number Placeholder 3"/>
          <p:cNvSpPr>
            <a:spLocks noGrp="1"/>
          </p:cNvSpPr>
          <p:nvPr>
            <p:ph type="sldNum" sz="quarter" idx="5"/>
          </p:nvPr>
        </p:nvSpPr>
        <p:spPr/>
        <p:txBody>
          <a:bodyPr/>
          <a:lstStyle/>
          <a:p>
            <a:fld id="{EAA144A5-BB65-4DB7-8FDB-A014EAE69B93}" type="slidenum">
              <a:rPr lang="en-GB" smtClean="0"/>
              <a:t>9</a:t>
            </a:fld>
            <a:endParaRPr lang="en-GB"/>
          </a:p>
        </p:txBody>
      </p:sp>
    </p:spTree>
    <p:extLst>
      <p:ext uri="{BB962C8B-B14F-4D97-AF65-F5344CB8AC3E}">
        <p14:creationId xmlns:p14="http://schemas.microsoft.com/office/powerpoint/2010/main" val="22990817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Metaphor of Landscape or Portrait</a:t>
            </a:r>
          </a:p>
          <a:p>
            <a:endParaRPr lang="en-GB" dirty="0"/>
          </a:p>
          <a:p>
            <a:r>
              <a:rPr lang="en-GB" dirty="0"/>
              <a:t>Ask the questions for clarifying the picture in your head and the picture in theirs</a:t>
            </a:r>
          </a:p>
        </p:txBody>
      </p:sp>
      <p:sp>
        <p:nvSpPr>
          <p:cNvPr id="4" name="Slide Number Placeholder 3"/>
          <p:cNvSpPr>
            <a:spLocks noGrp="1"/>
          </p:cNvSpPr>
          <p:nvPr>
            <p:ph type="sldNum" sz="quarter" idx="5"/>
          </p:nvPr>
        </p:nvSpPr>
        <p:spPr/>
        <p:txBody>
          <a:bodyPr/>
          <a:lstStyle/>
          <a:p>
            <a:fld id="{EAA144A5-BB65-4DB7-8FDB-A014EAE69B93}" type="slidenum">
              <a:rPr lang="en-GB" smtClean="0"/>
              <a:t>10</a:t>
            </a:fld>
            <a:endParaRPr lang="en-GB"/>
          </a:p>
        </p:txBody>
      </p:sp>
    </p:spTree>
    <p:extLst>
      <p:ext uri="{BB962C8B-B14F-4D97-AF65-F5344CB8AC3E}">
        <p14:creationId xmlns:p14="http://schemas.microsoft.com/office/powerpoint/2010/main" val="4173236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Requires Emotional Intelligence (EQ)</a:t>
            </a:r>
          </a:p>
          <a:p>
            <a:endParaRPr lang="en-GB" dirty="0"/>
          </a:p>
          <a:p>
            <a:r>
              <a:rPr lang="en-GB" dirty="0"/>
              <a:t>People with higher EQ progress further in their careers with better reputations (ref)</a:t>
            </a:r>
          </a:p>
          <a:p>
            <a:r>
              <a:rPr lang="en-GB" b="0" i="0" dirty="0">
                <a:solidFill>
                  <a:srgbClr val="212121"/>
                </a:solidFill>
                <a:effectLst/>
                <a:latin typeface="Lora" panose="020F0502020204030204" pitchFamily="2" charset="0"/>
              </a:rPr>
              <a:t>Employers are investing more in candidates that can display traits such as emotional intelligence, openness to change and collaborative skills to help build a stronger work culture. As such, 48% of 322 senior execs polled said critical thinking is the most sought-after soft skill, followed by complex problem solving at 33% and emotional intelligence at 29%. </a:t>
            </a:r>
            <a:r>
              <a:rPr lang="en-GB" b="0" i="1" dirty="0">
                <a:solidFill>
                  <a:srgbClr val="212121"/>
                </a:solidFill>
                <a:effectLst/>
                <a:latin typeface="Lora" panose="020F0502020204030204" pitchFamily="2" charset="0"/>
              </a:rPr>
              <a:t>[Source: Aquent, recruitment firm for marketing and creative talent.]</a:t>
            </a:r>
            <a:endParaRPr lang="en-GB" dirty="0"/>
          </a:p>
          <a:p>
            <a:endParaRPr lang="en-GB" dirty="0"/>
          </a:p>
        </p:txBody>
      </p:sp>
      <p:sp>
        <p:nvSpPr>
          <p:cNvPr id="4" name="Slide Number Placeholder 3"/>
          <p:cNvSpPr>
            <a:spLocks noGrp="1"/>
          </p:cNvSpPr>
          <p:nvPr>
            <p:ph type="sldNum" sz="quarter" idx="5"/>
          </p:nvPr>
        </p:nvSpPr>
        <p:spPr/>
        <p:txBody>
          <a:bodyPr/>
          <a:lstStyle/>
          <a:p>
            <a:fld id="{EAA144A5-BB65-4DB7-8FDB-A014EAE69B93}" type="slidenum">
              <a:rPr lang="en-GB" smtClean="0"/>
              <a:t>11</a:t>
            </a:fld>
            <a:endParaRPr lang="en-GB"/>
          </a:p>
        </p:txBody>
      </p:sp>
    </p:spTree>
    <p:extLst>
      <p:ext uri="{BB962C8B-B14F-4D97-AF65-F5344CB8AC3E}">
        <p14:creationId xmlns:p14="http://schemas.microsoft.com/office/powerpoint/2010/main" val="42166048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Thinking about today and some of the interactions you have had with new friends and colleagues. </a:t>
            </a:r>
          </a:p>
          <a:p>
            <a:endParaRPr lang="en-GB" dirty="0"/>
          </a:p>
          <a:p>
            <a:r>
              <a:rPr lang="en-GB" dirty="0"/>
              <a:t>Start Standing up, and when you think about one of the early conversations you had today and the examples I provide, when the level was not discussed please sit down.</a:t>
            </a:r>
          </a:p>
          <a:p>
            <a:endParaRPr lang="en-GB" dirty="0"/>
          </a:p>
          <a:p>
            <a:r>
              <a:rPr lang="en-GB" dirty="0"/>
              <a:t>Stay standing if you had a conversation with someone that concerned the weather, travel, traffic, the venue or its location.</a:t>
            </a:r>
          </a:p>
          <a:p>
            <a:endParaRPr lang="en-GB" dirty="0"/>
          </a:p>
          <a:p>
            <a:r>
              <a:rPr lang="en-GB" dirty="0"/>
              <a:t>Stay standing if you asked or were asked a So what do you do? Type question whether that is work or who you work for etc.</a:t>
            </a:r>
          </a:p>
          <a:p>
            <a:endParaRPr lang="en-GB" dirty="0"/>
          </a:p>
          <a:p>
            <a:r>
              <a:rPr lang="en-GB" dirty="0"/>
              <a:t>Stay standing if that progressed to deeper understanding of what you do in your role, especially if it lead to a “oh I need to speak to you more later” comment.</a:t>
            </a:r>
          </a:p>
          <a:p>
            <a:endParaRPr lang="en-GB" dirty="0"/>
          </a:p>
          <a:p>
            <a:r>
              <a:rPr lang="en-GB" dirty="0"/>
              <a:t>Stay standing if your conversation progressed to why you do what you do, why you believe it’s the right thing to be doing or what you hope to achieve through doing your role.</a:t>
            </a:r>
          </a:p>
          <a:p>
            <a:endParaRPr lang="en-GB" dirty="0"/>
          </a:p>
          <a:p>
            <a:r>
              <a:rPr lang="en-GB" dirty="0"/>
              <a:t>Stay standing if the person answering made a statement to the effect of “I do X role because I want to achieve Y outcomes and I am going to do this by Z actions.”</a:t>
            </a:r>
          </a:p>
        </p:txBody>
      </p:sp>
      <p:sp>
        <p:nvSpPr>
          <p:cNvPr id="4" name="Slide Number Placeholder 3"/>
          <p:cNvSpPr>
            <a:spLocks noGrp="1"/>
          </p:cNvSpPr>
          <p:nvPr>
            <p:ph type="sldNum" sz="quarter" idx="5"/>
          </p:nvPr>
        </p:nvSpPr>
        <p:spPr/>
        <p:txBody>
          <a:bodyPr/>
          <a:lstStyle/>
          <a:p>
            <a:fld id="{EAA144A5-BB65-4DB7-8FDB-A014EAE69B93}" type="slidenum">
              <a:rPr lang="en-GB" smtClean="0"/>
              <a:t>13</a:t>
            </a:fld>
            <a:endParaRPr lang="en-GB"/>
          </a:p>
        </p:txBody>
      </p:sp>
    </p:spTree>
    <p:extLst>
      <p:ext uri="{BB962C8B-B14F-4D97-AF65-F5344CB8AC3E}">
        <p14:creationId xmlns:p14="http://schemas.microsoft.com/office/powerpoint/2010/main" val="40079406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546B1A5-DBC8-4460-AEE0-1A8A612E5E3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41657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Care homes – Compassionate Conversations lead to quality of life, trust in those care givers rather than the Doctors, the Gods in their eyes.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err="1"/>
              <a:t>Blomqvist</a:t>
            </a:r>
            <a:r>
              <a:rPr lang="en-GB" dirty="0"/>
              <a:t> et al – the need for better care at home starts with compassion; “a sensitivity to the needs and suffering of ourselves and others” M West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Huang – the need for organisations to foster and promote compassionate behaviours to enable ethical sensitivity in difficult situations to be able to </a:t>
            </a:r>
            <a:r>
              <a:rPr lang="en-GB" dirty="0" err="1"/>
              <a:t>understable</a:t>
            </a:r>
            <a:r>
              <a:rPr lang="en-GB" dirty="0"/>
              <a:t> and empathise with the clients situation and their needs and make decisions of care based on the balancing of physical and ethical needs.</a:t>
            </a:r>
          </a:p>
        </p:txBody>
      </p:sp>
      <p:sp>
        <p:nvSpPr>
          <p:cNvPr id="4" name="Slide Number Placeholder 3"/>
          <p:cNvSpPr>
            <a:spLocks noGrp="1"/>
          </p:cNvSpPr>
          <p:nvPr>
            <p:ph type="sldNum" sz="quarter" idx="5"/>
          </p:nvPr>
        </p:nvSpPr>
        <p:spPr/>
        <p:txBody>
          <a:bodyPr/>
          <a:lstStyle/>
          <a:p>
            <a:fld id="{EAA144A5-BB65-4DB7-8FDB-A014EAE69B93}" type="slidenum">
              <a:rPr lang="en-GB" smtClean="0"/>
              <a:t>15</a:t>
            </a:fld>
            <a:endParaRPr lang="en-GB"/>
          </a:p>
        </p:txBody>
      </p:sp>
    </p:spTree>
    <p:extLst>
      <p:ext uri="{BB962C8B-B14F-4D97-AF65-F5344CB8AC3E}">
        <p14:creationId xmlns:p14="http://schemas.microsoft.com/office/powerpoint/2010/main" val="792099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(35) Professor Michael West Leadership in todays NHS - Clip 3 of 3 – YouTube</a:t>
            </a:r>
            <a:r>
              <a:rPr lang="en-GB" dirty="0"/>
              <a:t> – M West </a:t>
            </a:r>
            <a:r>
              <a:rPr lang="en-GB"/>
              <a:t>domino effect</a:t>
            </a:r>
          </a:p>
        </p:txBody>
      </p:sp>
      <p:sp>
        <p:nvSpPr>
          <p:cNvPr id="4" name="Slide Number Placeholder 3"/>
          <p:cNvSpPr>
            <a:spLocks noGrp="1"/>
          </p:cNvSpPr>
          <p:nvPr>
            <p:ph type="sldNum" sz="quarter" idx="5"/>
          </p:nvPr>
        </p:nvSpPr>
        <p:spPr/>
        <p:txBody>
          <a:bodyPr/>
          <a:lstStyle/>
          <a:p>
            <a:fld id="{EAA144A5-BB65-4DB7-8FDB-A014EAE69B93}" type="slidenum">
              <a:rPr lang="en-GB" smtClean="0"/>
              <a:t>18</a:t>
            </a:fld>
            <a:endParaRPr lang="en-GB"/>
          </a:p>
        </p:txBody>
      </p:sp>
    </p:spTree>
    <p:extLst>
      <p:ext uri="{BB962C8B-B14F-4D97-AF65-F5344CB8AC3E}">
        <p14:creationId xmlns:p14="http://schemas.microsoft.com/office/powerpoint/2010/main" val="1714841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jpe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jpe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66E49-E475-143F-C4C7-37EC83C15BB2}"/>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3F0069ED-FB98-51A7-70BE-91839473CA8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BA2E5115-5B5B-364E-9332-D5784EE612A7}"/>
              </a:ext>
            </a:extLst>
          </p:cNvPr>
          <p:cNvSpPr>
            <a:spLocks noGrp="1"/>
          </p:cNvSpPr>
          <p:nvPr>
            <p:ph type="dt" sz="half" idx="10"/>
          </p:nvPr>
        </p:nvSpPr>
        <p:spPr/>
        <p:txBody>
          <a:bodyPr/>
          <a:lstStyle/>
          <a:p>
            <a:fld id="{01420F1A-D534-4DAB-ABA0-5E267DBC292E}" type="datetimeFigureOut">
              <a:rPr lang="en-GB" smtClean="0"/>
              <a:t>11/11/2024</a:t>
            </a:fld>
            <a:endParaRPr lang="en-GB"/>
          </a:p>
        </p:txBody>
      </p:sp>
      <p:sp>
        <p:nvSpPr>
          <p:cNvPr id="5" name="Footer Placeholder 4">
            <a:extLst>
              <a:ext uri="{FF2B5EF4-FFF2-40B4-BE49-F238E27FC236}">
                <a16:creationId xmlns:a16="http://schemas.microsoft.com/office/drawing/2014/main" id="{6C4A805D-5DF8-34D8-33C9-F3E8A6EFCB0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9A4FDF6-1E35-B0DB-0E8B-23DEC77902BF}"/>
              </a:ext>
            </a:extLst>
          </p:cNvPr>
          <p:cNvSpPr>
            <a:spLocks noGrp="1"/>
          </p:cNvSpPr>
          <p:nvPr>
            <p:ph type="sldNum" sz="quarter" idx="12"/>
          </p:nvPr>
        </p:nvSpPr>
        <p:spPr/>
        <p:txBody>
          <a:bodyPr/>
          <a:lstStyle/>
          <a:p>
            <a:fld id="{1F251C38-3880-4220-8B81-9677DAB5A9F2}" type="slidenum">
              <a:rPr lang="en-GB" smtClean="0"/>
              <a:t>‹#›</a:t>
            </a:fld>
            <a:endParaRPr lang="en-GB"/>
          </a:p>
        </p:txBody>
      </p:sp>
    </p:spTree>
    <p:extLst>
      <p:ext uri="{BB962C8B-B14F-4D97-AF65-F5344CB8AC3E}">
        <p14:creationId xmlns:p14="http://schemas.microsoft.com/office/powerpoint/2010/main" val="33656475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A5B15-AA7F-B675-51E7-63BD5E18A437}"/>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E3B76767-B75D-EDF7-B00C-AC94412CBDE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2230F59-133B-40E3-AAC3-DD253A188291}"/>
              </a:ext>
            </a:extLst>
          </p:cNvPr>
          <p:cNvSpPr>
            <a:spLocks noGrp="1"/>
          </p:cNvSpPr>
          <p:nvPr>
            <p:ph type="dt" sz="half" idx="10"/>
          </p:nvPr>
        </p:nvSpPr>
        <p:spPr/>
        <p:txBody>
          <a:bodyPr/>
          <a:lstStyle/>
          <a:p>
            <a:fld id="{01420F1A-D534-4DAB-ABA0-5E267DBC292E}" type="datetimeFigureOut">
              <a:rPr lang="en-GB" smtClean="0"/>
              <a:t>11/11/2024</a:t>
            </a:fld>
            <a:endParaRPr lang="en-GB"/>
          </a:p>
        </p:txBody>
      </p:sp>
      <p:sp>
        <p:nvSpPr>
          <p:cNvPr id="5" name="Footer Placeholder 4">
            <a:extLst>
              <a:ext uri="{FF2B5EF4-FFF2-40B4-BE49-F238E27FC236}">
                <a16:creationId xmlns:a16="http://schemas.microsoft.com/office/drawing/2014/main" id="{824C69D4-D960-7E39-3135-0519B241826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F681032-2307-0CEC-3F22-40DCDA99C471}"/>
              </a:ext>
            </a:extLst>
          </p:cNvPr>
          <p:cNvSpPr>
            <a:spLocks noGrp="1"/>
          </p:cNvSpPr>
          <p:nvPr>
            <p:ph type="sldNum" sz="quarter" idx="12"/>
          </p:nvPr>
        </p:nvSpPr>
        <p:spPr/>
        <p:txBody>
          <a:bodyPr/>
          <a:lstStyle/>
          <a:p>
            <a:fld id="{1F251C38-3880-4220-8B81-9677DAB5A9F2}" type="slidenum">
              <a:rPr lang="en-GB" smtClean="0"/>
              <a:t>‹#›</a:t>
            </a:fld>
            <a:endParaRPr lang="en-GB"/>
          </a:p>
        </p:txBody>
      </p:sp>
    </p:spTree>
    <p:extLst>
      <p:ext uri="{BB962C8B-B14F-4D97-AF65-F5344CB8AC3E}">
        <p14:creationId xmlns:p14="http://schemas.microsoft.com/office/powerpoint/2010/main" val="28847381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8505B-F453-6ADC-1A53-91EF3B828082}"/>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1F39DBA7-9896-3B47-4BC4-062F0A2EDA1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58D368FA-1C38-4078-BCF1-69B2B60DA5F0}"/>
              </a:ext>
            </a:extLst>
          </p:cNvPr>
          <p:cNvSpPr>
            <a:spLocks noGrp="1"/>
          </p:cNvSpPr>
          <p:nvPr>
            <p:ph type="dt" sz="half" idx="10"/>
          </p:nvPr>
        </p:nvSpPr>
        <p:spPr/>
        <p:txBody>
          <a:bodyPr/>
          <a:lstStyle/>
          <a:p>
            <a:fld id="{01420F1A-D534-4DAB-ABA0-5E267DBC292E}" type="datetimeFigureOut">
              <a:rPr lang="en-GB" smtClean="0"/>
              <a:t>11/11/2024</a:t>
            </a:fld>
            <a:endParaRPr lang="en-GB"/>
          </a:p>
        </p:txBody>
      </p:sp>
      <p:sp>
        <p:nvSpPr>
          <p:cNvPr id="5" name="Footer Placeholder 4">
            <a:extLst>
              <a:ext uri="{FF2B5EF4-FFF2-40B4-BE49-F238E27FC236}">
                <a16:creationId xmlns:a16="http://schemas.microsoft.com/office/drawing/2014/main" id="{C0FC4353-46AC-D646-16DD-23D3E88EF72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868B4BD-CAB9-ED99-7D33-D677193B27A4}"/>
              </a:ext>
            </a:extLst>
          </p:cNvPr>
          <p:cNvSpPr>
            <a:spLocks noGrp="1"/>
          </p:cNvSpPr>
          <p:nvPr>
            <p:ph type="sldNum" sz="quarter" idx="12"/>
          </p:nvPr>
        </p:nvSpPr>
        <p:spPr/>
        <p:txBody>
          <a:bodyPr/>
          <a:lstStyle/>
          <a:p>
            <a:fld id="{1F251C38-3880-4220-8B81-9677DAB5A9F2}" type="slidenum">
              <a:rPr lang="en-GB" smtClean="0"/>
              <a:t>‹#›</a:t>
            </a:fld>
            <a:endParaRPr lang="en-GB"/>
          </a:p>
        </p:txBody>
      </p:sp>
    </p:spTree>
    <p:extLst>
      <p:ext uri="{BB962C8B-B14F-4D97-AF65-F5344CB8AC3E}">
        <p14:creationId xmlns:p14="http://schemas.microsoft.com/office/powerpoint/2010/main" val="5162735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2B375-9376-B9D4-B002-2771FEC5C71E}"/>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05079CA8-C098-E75B-4E97-0F1A4E2C1C5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9974D704-03D1-FFC9-5B0C-7EFFF42D0C58}"/>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5D43FB55-77F7-7CAA-C771-E7253C22B565}"/>
              </a:ext>
            </a:extLst>
          </p:cNvPr>
          <p:cNvSpPr>
            <a:spLocks noGrp="1"/>
          </p:cNvSpPr>
          <p:nvPr>
            <p:ph type="dt" sz="half" idx="10"/>
          </p:nvPr>
        </p:nvSpPr>
        <p:spPr/>
        <p:txBody>
          <a:bodyPr/>
          <a:lstStyle/>
          <a:p>
            <a:fld id="{01420F1A-D534-4DAB-ABA0-5E267DBC292E}" type="datetimeFigureOut">
              <a:rPr lang="en-GB" smtClean="0"/>
              <a:t>11/11/2024</a:t>
            </a:fld>
            <a:endParaRPr lang="en-GB"/>
          </a:p>
        </p:txBody>
      </p:sp>
      <p:sp>
        <p:nvSpPr>
          <p:cNvPr id="6" name="Footer Placeholder 5">
            <a:extLst>
              <a:ext uri="{FF2B5EF4-FFF2-40B4-BE49-F238E27FC236}">
                <a16:creationId xmlns:a16="http://schemas.microsoft.com/office/drawing/2014/main" id="{35C0805D-1B1A-DBEF-B72D-49F6D5FD2D5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52EB08B-FF7F-4BBD-908F-82671299C6DE}"/>
              </a:ext>
            </a:extLst>
          </p:cNvPr>
          <p:cNvSpPr>
            <a:spLocks noGrp="1"/>
          </p:cNvSpPr>
          <p:nvPr>
            <p:ph type="sldNum" sz="quarter" idx="12"/>
          </p:nvPr>
        </p:nvSpPr>
        <p:spPr/>
        <p:txBody>
          <a:bodyPr/>
          <a:lstStyle/>
          <a:p>
            <a:fld id="{1F251C38-3880-4220-8B81-9677DAB5A9F2}" type="slidenum">
              <a:rPr lang="en-GB" smtClean="0"/>
              <a:t>‹#›</a:t>
            </a:fld>
            <a:endParaRPr lang="en-GB"/>
          </a:p>
        </p:txBody>
      </p:sp>
    </p:spTree>
    <p:extLst>
      <p:ext uri="{BB962C8B-B14F-4D97-AF65-F5344CB8AC3E}">
        <p14:creationId xmlns:p14="http://schemas.microsoft.com/office/powerpoint/2010/main" val="204022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1FC73-6E75-F38F-7C5A-ACA0A6A26008}"/>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70DD543F-C422-6E86-C825-7EB8383579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23B63DB-2D86-A81A-9328-68EDD60BB9C2}"/>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4414D24E-7276-A33F-7A76-93015CC87AA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20DCA160-B024-A58A-29D0-872A5D7CF14C}"/>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849AFECB-FCC9-FF17-DDC6-4F3CBE302E7E}"/>
              </a:ext>
            </a:extLst>
          </p:cNvPr>
          <p:cNvSpPr>
            <a:spLocks noGrp="1"/>
          </p:cNvSpPr>
          <p:nvPr>
            <p:ph type="dt" sz="half" idx="10"/>
          </p:nvPr>
        </p:nvSpPr>
        <p:spPr/>
        <p:txBody>
          <a:bodyPr/>
          <a:lstStyle/>
          <a:p>
            <a:fld id="{01420F1A-D534-4DAB-ABA0-5E267DBC292E}" type="datetimeFigureOut">
              <a:rPr lang="en-GB" smtClean="0"/>
              <a:t>11/11/2024</a:t>
            </a:fld>
            <a:endParaRPr lang="en-GB"/>
          </a:p>
        </p:txBody>
      </p:sp>
      <p:sp>
        <p:nvSpPr>
          <p:cNvPr id="8" name="Footer Placeholder 7">
            <a:extLst>
              <a:ext uri="{FF2B5EF4-FFF2-40B4-BE49-F238E27FC236}">
                <a16:creationId xmlns:a16="http://schemas.microsoft.com/office/drawing/2014/main" id="{8CF61B24-7DE5-3A62-65F6-903F85DDCD8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9BABEEA-4BF1-BE8E-92FC-C1C03732B89F}"/>
              </a:ext>
            </a:extLst>
          </p:cNvPr>
          <p:cNvSpPr>
            <a:spLocks noGrp="1"/>
          </p:cNvSpPr>
          <p:nvPr>
            <p:ph type="sldNum" sz="quarter" idx="12"/>
          </p:nvPr>
        </p:nvSpPr>
        <p:spPr/>
        <p:txBody>
          <a:bodyPr/>
          <a:lstStyle/>
          <a:p>
            <a:fld id="{1F251C38-3880-4220-8B81-9677DAB5A9F2}" type="slidenum">
              <a:rPr lang="en-GB" smtClean="0"/>
              <a:t>‹#›</a:t>
            </a:fld>
            <a:endParaRPr lang="en-GB"/>
          </a:p>
        </p:txBody>
      </p:sp>
    </p:spTree>
    <p:extLst>
      <p:ext uri="{BB962C8B-B14F-4D97-AF65-F5344CB8AC3E}">
        <p14:creationId xmlns:p14="http://schemas.microsoft.com/office/powerpoint/2010/main" val="13842658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58C73-369F-83C5-FEAE-F5CFFB7828FF}"/>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8815A98E-08DB-673A-658F-E48530D94EFA}"/>
              </a:ext>
            </a:extLst>
          </p:cNvPr>
          <p:cNvSpPr>
            <a:spLocks noGrp="1"/>
          </p:cNvSpPr>
          <p:nvPr>
            <p:ph type="dt" sz="half" idx="10"/>
          </p:nvPr>
        </p:nvSpPr>
        <p:spPr/>
        <p:txBody>
          <a:bodyPr/>
          <a:lstStyle/>
          <a:p>
            <a:fld id="{01420F1A-D534-4DAB-ABA0-5E267DBC292E}" type="datetimeFigureOut">
              <a:rPr lang="en-GB" smtClean="0"/>
              <a:t>11/11/2024</a:t>
            </a:fld>
            <a:endParaRPr lang="en-GB"/>
          </a:p>
        </p:txBody>
      </p:sp>
      <p:sp>
        <p:nvSpPr>
          <p:cNvPr id="4" name="Footer Placeholder 3">
            <a:extLst>
              <a:ext uri="{FF2B5EF4-FFF2-40B4-BE49-F238E27FC236}">
                <a16:creationId xmlns:a16="http://schemas.microsoft.com/office/drawing/2014/main" id="{B808A3BB-FAA6-2B9C-66B0-2161B16BC22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03BFC63-B657-24D9-7455-1F1A701619D1}"/>
              </a:ext>
            </a:extLst>
          </p:cNvPr>
          <p:cNvSpPr>
            <a:spLocks noGrp="1"/>
          </p:cNvSpPr>
          <p:nvPr>
            <p:ph type="sldNum" sz="quarter" idx="12"/>
          </p:nvPr>
        </p:nvSpPr>
        <p:spPr/>
        <p:txBody>
          <a:bodyPr/>
          <a:lstStyle/>
          <a:p>
            <a:fld id="{1F251C38-3880-4220-8B81-9677DAB5A9F2}" type="slidenum">
              <a:rPr lang="en-GB" smtClean="0"/>
              <a:t>‹#›</a:t>
            </a:fld>
            <a:endParaRPr lang="en-GB"/>
          </a:p>
        </p:txBody>
      </p:sp>
    </p:spTree>
    <p:extLst>
      <p:ext uri="{BB962C8B-B14F-4D97-AF65-F5344CB8AC3E}">
        <p14:creationId xmlns:p14="http://schemas.microsoft.com/office/powerpoint/2010/main" val="1141361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3BBDE34-E5BA-D6EF-0F2C-B2CF0A01C485}"/>
              </a:ext>
            </a:extLst>
          </p:cNvPr>
          <p:cNvSpPr>
            <a:spLocks noGrp="1"/>
          </p:cNvSpPr>
          <p:nvPr>
            <p:ph type="dt" sz="half" idx="10"/>
          </p:nvPr>
        </p:nvSpPr>
        <p:spPr/>
        <p:txBody>
          <a:bodyPr/>
          <a:lstStyle/>
          <a:p>
            <a:fld id="{01420F1A-D534-4DAB-ABA0-5E267DBC292E}" type="datetimeFigureOut">
              <a:rPr lang="en-GB" smtClean="0"/>
              <a:t>11/11/2024</a:t>
            </a:fld>
            <a:endParaRPr lang="en-GB"/>
          </a:p>
        </p:txBody>
      </p:sp>
      <p:sp>
        <p:nvSpPr>
          <p:cNvPr id="3" name="Footer Placeholder 2">
            <a:extLst>
              <a:ext uri="{FF2B5EF4-FFF2-40B4-BE49-F238E27FC236}">
                <a16:creationId xmlns:a16="http://schemas.microsoft.com/office/drawing/2014/main" id="{2F8B9631-BBF6-F88F-EE1E-44557ABFBAC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47A403C-3064-B0B2-C4C0-73BA90618A7F}"/>
              </a:ext>
            </a:extLst>
          </p:cNvPr>
          <p:cNvSpPr>
            <a:spLocks noGrp="1"/>
          </p:cNvSpPr>
          <p:nvPr>
            <p:ph type="sldNum" sz="quarter" idx="12"/>
          </p:nvPr>
        </p:nvSpPr>
        <p:spPr/>
        <p:txBody>
          <a:bodyPr/>
          <a:lstStyle/>
          <a:p>
            <a:fld id="{1F251C38-3880-4220-8B81-9677DAB5A9F2}" type="slidenum">
              <a:rPr lang="en-GB" smtClean="0"/>
              <a:t>‹#›</a:t>
            </a:fld>
            <a:endParaRPr lang="en-GB"/>
          </a:p>
        </p:txBody>
      </p:sp>
    </p:spTree>
    <p:extLst>
      <p:ext uri="{BB962C8B-B14F-4D97-AF65-F5344CB8AC3E}">
        <p14:creationId xmlns:p14="http://schemas.microsoft.com/office/powerpoint/2010/main" val="2034694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43282-F4B9-5CC2-43C1-5FA0B8F7FAC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65312332-C864-DA1E-FF75-2EA2C0DBA0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139AEDAC-2CCD-147D-F035-16D5641669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1CF906B-83C5-F137-BAD3-84D051EA545B}"/>
              </a:ext>
            </a:extLst>
          </p:cNvPr>
          <p:cNvSpPr>
            <a:spLocks noGrp="1"/>
          </p:cNvSpPr>
          <p:nvPr>
            <p:ph type="dt" sz="half" idx="10"/>
          </p:nvPr>
        </p:nvSpPr>
        <p:spPr/>
        <p:txBody>
          <a:bodyPr/>
          <a:lstStyle/>
          <a:p>
            <a:fld id="{01420F1A-D534-4DAB-ABA0-5E267DBC292E}" type="datetimeFigureOut">
              <a:rPr lang="en-GB" smtClean="0"/>
              <a:t>11/11/2024</a:t>
            </a:fld>
            <a:endParaRPr lang="en-GB"/>
          </a:p>
        </p:txBody>
      </p:sp>
      <p:sp>
        <p:nvSpPr>
          <p:cNvPr id="6" name="Footer Placeholder 5">
            <a:extLst>
              <a:ext uri="{FF2B5EF4-FFF2-40B4-BE49-F238E27FC236}">
                <a16:creationId xmlns:a16="http://schemas.microsoft.com/office/drawing/2014/main" id="{D9EBB7C5-3E53-0E48-31F7-1913969690D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36EDDCF-551E-AADC-9387-70BE68819109}"/>
              </a:ext>
            </a:extLst>
          </p:cNvPr>
          <p:cNvSpPr>
            <a:spLocks noGrp="1"/>
          </p:cNvSpPr>
          <p:nvPr>
            <p:ph type="sldNum" sz="quarter" idx="12"/>
          </p:nvPr>
        </p:nvSpPr>
        <p:spPr/>
        <p:txBody>
          <a:bodyPr/>
          <a:lstStyle/>
          <a:p>
            <a:fld id="{1F251C38-3880-4220-8B81-9677DAB5A9F2}" type="slidenum">
              <a:rPr lang="en-GB" smtClean="0"/>
              <a:t>‹#›</a:t>
            </a:fld>
            <a:endParaRPr lang="en-GB"/>
          </a:p>
        </p:txBody>
      </p:sp>
    </p:spTree>
    <p:extLst>
      <p:ext uri="{BB962C8B-B14F-4D97-AF65-F5344CB8AC3E}">
        <p14:creationId xmlns:p14="http://schemas.microsoft.com/office/powerpoint/2010/main" val="36843559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0075F-A88C-0A7F-F8A5-0B820CE5D4E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BD76C6CA-D01F-8978-C3D4-CB6612FDB2C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Text Placeholder 3">
            <a:extLst>
              <a:ext uri="{FF2B5EF4-FFF2-40B4-BE49-F238E27FC236}">
                <a16:creationId xmlns:a16="http://schemas.microsoft.com/office/drawing/2014/main" id="{1B1652DE-F4DE-6C4A-075C-70615FE01D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8C09A7F-B476-F711-0792-894DEC12D7F2}"/>
              </a:ext>
            </a:extLst>
          </p:cNvPr>
          <p:cNvSpPr>
            <a:spLocks noGrp="1"/>
          </p:cNvSpPr>
          <p:nvPr>
            <p:ph type="dt" sz="half" idx="10"/>
          </p:nvPr>
        </p:nvSpPr>
        <p:spPr/>
        <p:txBody>
          <a:bodyPr/>
          <a:lstStyle/>
          <a:p>
            <a:fld id="{01420F1A-D534-4DAB-ABA0-5E267DBC292E}" type="datetimeFigureOut">
              <a:rPr lang="en-GB" smtClean="0"/>
              <a:t>11/11/2024</a:t>
            </a:fld>
            <a:endParaRPr lang="en-GB"/>
          </a:p>
        </p:txBody>
      </p:sp>
      <p:sp>
        <p:nvSpPr>
          <p:cNvPr id="6" name="Footer Placeholder 5">
            <a:extLst>
              <a:ext uri="{FF2B5EF4-FFF2-40B4-BE49-F238E27FC236}">
                <a16:creationId xmlns:a16="http://schemas.microsoft.com/office/drawing/2014/main" id="{D4956817-5ED6-BEAE-A668-BD019B659E3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8C5324B-3A70-51DD-E190-428ECDED5C35}"/>
              </a:ext>
            </a:extLst>
          </p:cNvPr>
          <p:cNvSpPr>
            <a:spLocks noGrp="1"/>
          </p:cNvSpPr>
          <p:nvPr>
            <p:ph type="sldNum" sz="quarter" idx="12"/>
          </p:nvPr>
        </p:nvSpPr>
        <p:spPr/>
        <p:txBody>
          <a:bodyPr/>
          <a:lstStyle/>
          <a:p>
            <a:fld id="{1F251C38-3880-4220-8B81-9677DAB5A9F2}" type="slidenum">
              <a:rPr lang="en-GB" smtClean="0"/>
              <a:t>‹#›</a:t>
            </a:fld>
            <a:endParaRPr lang="en-GB"/>
          </a:p>
        </p:txBody>
      </p:sp>
    </p:spTree>
    <p:extLst>
      <p:ext uri="{BB962C8B-B14F-4D97-AF65-F5344CB8AC3E}">
        <p14:creationId xmlns:p14="http://schemas.microsoft.com/office/powerpoint/2010/main" val="29195900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77BE3-F569-DEDF-2CFE-8EE4055D208E}"/>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756DEC0F-1C93-BAA7-E7E2-EBD422437136}"/>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1AA22B0-8A0D-1F13-E00F-7FF18B83AD3E}"/>
              </a:ext>
            </a:extLst>
          </p:cNvPr>
          <p:cNvSpPr>
            <a:spLocks noGrp="1"/>
          </p:cNvSpPr>
          <p:nvPr>
            <p:ph type="dt" sz="half" idx="10"/>
          </p:nvPr>
        </p:nvSpPr>
        <p:spPr/>
        <p:txBody>
          <a:bodyPr/>
          <a:lstStyle/>
          <a:p>
            <a:fld id="{01420F1A-D534-4DAB-ABA0-5E267DBC292E}" type="datetimeFigureOut">
              <a:rPr lang="en-GB" smtClean="0"/>
              <a:t>11/11/2024</a:t>
            </a:fld>
            <a:endParaRPr lang="en-GB"/>
          </a:p>
        </p:txBody>
      </p:sp>
      <p:sp>
        <p:nvSpPr>
          <p:cNvPr id="5" name="Footer Placeholder 4">
            <a:extLst>
              <a:ext uri="{FF2B5EF4-FFF2-40B4-BE49-F238E27FC236}">
                <a16:creationId xmlns:a16="http://schemas.microsoft.com/office/drawing/2014/main" id="{1A968C9E-C511-B652-C48B-0FB95E8C22D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B24BBD3-36A7-474D-1A60-D6BC17E38724}"/>
              </a:ext>
            </a:extLst>
          </p:cNvPr>
          <p:cNvSpPr>
            <a:spLocks noGrp="1"/>
          </p:cNvSpPr>
          <p:nvPr>
            <p:ph type="sldNum" sz="quarter" idx="12"/>
          </p:nvPr>
        </p:nvSpPr>
        <p:spPr/>
        <p:txBody>
          <a:bodyPr/>
          <a:lstStyle/>
          <a:p>
            <a:fld id="{1F251C38-3880-4220-8B81-9677DAB5A9F2}" type="slidenum">
              <a:rPr lang="en-GB" smtClean="0"/>
              <a:t>‹#›</a:t>
            </a:fld>
            <a:endParaRPr lang="en-GB"/>
          </a:p>
        </p:txBody>
      </p:sp>
    </p:spTree>
    <p:extLst>
      <p:ext uri="{BB962C8B-B14F-4D97-AF65-F5344CB8AC3E}">
        <p14:creationId xmlns:p14="http://schemas.microsoft.com/office/powerpoint/2010/main" val="922164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3EF5C73-B26F-968D-5D2D-DE42F4523519}"/>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068C3DA1-EC9E-6C8D-9153-9AB75C630F97}"/>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52AB1C2-6192-3168-E004-B398531E1305}"/>
              </a:ext>
            </a:extLst>
          </p:cNvPr>
          <p:cNvSpPr>
            <a:spLocks noGrp="1"/>
          </p:cNvSpPr>
          <p:nvPr>
            <p:ph type="dt" sz="half" idx="10"/>
          </p:nvPr>
        </p:nvSpPr>
        <p:spPr/>
        <p:txBody>
          <a:bodyPr/>
          <a:lstStyle/>
          <a:p>
            <a:fld id="{01420F1A-D534-4DAB-ABA0-5E267DBC292E}" type="datetimeFigureOut">
              <a:rPr lang="en-GB" smtClean="0"/>
              <a:t>11/11/2024</a:t>
            </a:fld>
            <a:endParaRPr lang="en-GB"/>
          </a:p>
        </p:txBody>
      </p:sp>
      <p:sp>
        <p:nvSpPr>
          <p:cNvPr id="5" name="Footer Placeholder 4">
            <a:extLst>
              <a:ext uri="{FF2B5EF4-FFF2-40B4-BE49-F238E27FC236}">
                <a16:creationId xmlns:a16="http://schemas.microsoft.com/office/drawing/2014/main" id="{72274078-7FF1-1E6B-6C63-7803CF70970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26BC47E-D28F-B80D-A469-01235AF713F7}"/>
              </a:ext>
            </a:extLst>
          </p:cNvPr>
          <p:cNvSpPr>
            <a:spLocks noGrp="1"/>
          </p:cNvSpPr>
          <p:nvPr>
            <p:ph type="sldNum" sz="quarter" idx="12"/>
          </p:nvPr>
        </p:nvSpPr>
        <p:spPr/>
        <p:txBody>
          <a:bodyPr/>
          <a:lstStyle/>
          <a:p>
            <a:fld id="{1F251C38-3880-4220-8B81-9677DAB5A9F2}" type="slidenum">
              <a:rPr lang="en-GB" smtClean="0"/>
              <a:t>‹#›</a:t>
            </a:fld>
            <a:endParaRPr lang="en-GB"/>
          </a:p>
        </p:txBody>
      </p:sp>
    </p:spTree>
    <p:extLst>
      <p:ext uri="{BB962C8B-B14F-4D97-AF65-F5344CB8AC3E}">
        <p14:creationId xmlns:p14="http://schemas.microsoft.com/office/powerpoint/2010/main" val="27048995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GB"/>
              <a:t>Click to edit Master title style</a:t>
            </a:r>
            <a:endParaRPr lang="en-US"/>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78ABE3C1-DBE1-495D-B57B-2849774B866A}" type="datetimeFigureOut">
              <a:rPr lang="en-US" dirty="0"/>
              <a:t>11/11/2024</a:t>
            </a:fld>
            <a:endParaRPr lang="en-US"/>
          </a:p>
        </p:txBody>
      </p:sp>
      <p:sp>
        <p:nvSpPr>
          <p:cNvPr id="5" name="Footer Placeholder 4"/>
          <p:cNvSpPr>
            <a:spLocks noGrp="1"/>
          </p:cNvSpPr>
          <p:nvPr>
            <p:ph type="ftr" sz="quarter" idx="11"/>
          </p:nvPr>
        </p:nvSpPr>
        <p:spPr/>
        <p:txBody>
          <a:bodyPr/>
          <a:lstStyle/>
          <a:p>
            <a:pPr rtl="0"/>
            <a:endParaRPr lang="en-GB" noProof="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23232897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12DE42F4-6EEF-4EF7-8ED4-2208F0F89A08}" type="datetimeFigureOut">
              <a:rPr lang="en-US" dirty="0"/>
              <a:t>11/11/2024</a:t>
            </a:fld>
            <a:endParaRPr lang="en-US"/>
          </a:p>
        </p:txBody>
      </p:sp>
      <p:sp>
        <p:nvSpPr>
          <p:cNvPr id="5" name="Footer Placeholder 4"/>
          <p:cNvSpPr>
            <a:spLocks noGrp="1"/>
          </p:cNvSpPr>
          <p:nvPr>
            <p:ph type="ftr" sz="quarter" idx="11"/>
          </p:nvPr>
        </p:nvSpPr>
        <p:spPr/>
        <p:txBody>
          <a:bodyPr/>
          <a:lstStyle/>
          <a:p>
            <a:pPr rtl="0"/>
            <a:endParaRPr lang="en-GB" noProof="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pic>
        <p:nvPicPr>
          <p:cNvPr id="7" name="Picture 6" descr="A blue and white logo&#10;&#10;Description automatically generated with low confidence">
            <a:extLst>
              <a:ext uri="{FF2B5EF4-FFF2-40B4-BE49-F238E27FC236}">
                <a16:creationId xmlns:a16="http://schemas.microsoft.com/office/drawing/2014/main" id="{FF241436-139B-7308-AF54-2429B76D3AB3}"/>
              </a:ext>
            </a:extLst>
          </p:cNvPr>
          <p:cNvPicPr>
            <a:picLocks noChangeAspect="1"/>
          </p:cNvPicPr>
          <p:nvPr userDrawn="1"/>
        </p:nvPicPr>
        <p:blipFill>
          <a:blip r:embed="rId4"/>
          <a:stretch>
            <a:fillRect/>
          </a:stretch>
        </p:blipFill>
        <p:spPr>
          <a:xfrm>
            <a:off x="9220241" y="726410"/>
            <a:ext cx="2731172" cy="1106124"/>
          </a:xfrm>
          <a:prstGeom prst="rect">
            <a:avLst/>
          </a:prstGeom>
          <a:ln>
            <a:noFill/>
          </a:ln>
          <a:effectLst/>
        </p:spPr>
      </p:pic>
    </p:spTree>
    <p:extLst>
      <p:ext uri="{BB962C8B-B14F-4D97-AF65-F5344CB8AC3E}">
        <p14:creationId xmlns:p14="http://schemas.microsoft.com/office/powerpoint/2010/main" val="2698322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GB"/>
              <a:t>Click to edit Master title style</a:t>
            </a:r>
            <a:endParaRPr lang="en-US"/>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dirty="0"/>
              <a:t>11/11/2024</a:t>
            </a:fld>
            <a:endParaRPr lang="en-US"/>
          </a:p>
        </p:txBody>
      </p:sp>
      <p:sp>
        <p:nvSpPr>
          <p:cNvPr id="5" name="Footer Placeholder 4"/>
          <p:cNvSpPr>
            <a:spLocks noGrp="1"/>
          </p:cNvSpPr>
          <p:nvPr>
            <p:ph type="ftr" sz="quarter" idx="11"/>
          </p:nvPr>
        </p:nvSpPr>
        <p:spPr/>
        <p:txBody>
          <a:bodyPr/>
          <a:lstStyle/>
          <a:p>
            <a:pPr rtl="0"/>
            <a:endParaRPr lang="en-GB" noProof="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a:p>
        </p:txBody>
      </p:sp>
      <p:pic>
        <p:nvPicPr>
          <p:cNvPr id="11" name="Picture 10" descr="A blue and white logo&#10;&#10;Description automatically generated with low confidence">
            <a:extLst>
              <a:ext uri="{FF2B5EF4-FFF2-40B4-BE49-F238E27FC236}">
                <a16:creationId xmlns:a16="http://schemas.microsoft.com/office/drawing/2014/main" id="{3AB9F1CF-A4B7-A5BC-9B12-7FDDD63088DE}"/>
              </a:ext>
            </a:extLst>
          </p:cNvPr>
          <p:cNvPicPr>
            <a:picLocks noChangeAspect="1"/>
          </p:cNvPicPr>
          <p:nvPr userDrawn="1"/>
        </p:nvPicPr>
        <p:blipFill>
          <a:blip r:embed="rId4"/>
          <a:stretch>
            <a:fillRect/>
          </a:stretch>
        </p:blipFill>
        <p:spPr>
          <a:xfrm>
            <a:off x="9220238" y="235654"/>
            <a:ext cx="2731172" cy="1106124"/>
          </a:xfrm>
          <a:prstGeom prst="rect">
            <a:avLst/>
          </a:prstGeom>
          <a:ln>
            <a:noFill/>
          </a:ln>
          <a:effectLst/>
        </p:spPr>
      </p:pic>
    </p:spTree>
    <p:extLst>
      <p:ext uri="{BB962C8B-B14F-4D97-AF65-F5344CB8AC3E}">
        <p14:creationId xmlns:p14="http://schemas.microsoft.com/office/powerpoint/2010/main" val="1169194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80320" y="2336873"/>
            <a:ext cx="4698358" cy="359931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594123" y="2336873"/>
            <a:ext cx="4700058" cy="359931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4E5A6C69-6797-4E8A-BF37-F2C3751466E9}" type="datetimeFigureOut">
              <a:rPr lang="en-US" dirty="0"/>
              <a:t>11/11/2024</a:t>
            </a:fld>
            <a:endParaRPr lang="en-US"/>
          </a:p>
        </p:txBody>
      </p:sp>
      <p:sp>
        <p:nvSpPr>
          <p:cNvPr id="6" name="Footer Placeholder 5"/>
          <p:cNvSpPr>
            <a:spLocks noGrp="1"/>
          </p:cNvSpPr>
          <p:nvPr>
            <p:ph type="ftr" sz="quarter" idx="11"/>
          </p:nvPr>
        </p:nvSpPr>
        <p:spPr/>
        <p:txBody>
          <a:bodyPr/>
          <a:lstStyle/>
          <a:p>
            <a:pPr rtl="0"/>
            <a:endParaRPr lang="en-GB" noProof="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31467765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GB"/>
              <a:t>Click to edit Master title style</a:t>
            </a:r>
            <a:endParaRPr lang="en-US"/>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D82014A1-A632-4878-A0D3-F52BA7563730}" type="datetimeFigureOut">
              <a:rPr lang="en-US" dirty="0"/>
              <a:t>11/11/2024</a:t>
            </a:fld>
            <a:endParaRPr lang="en-US"/>
          </a:p>
        </p:txBody>
      </p:sp>
      <p:sp>
        <p:nvSpPr>
          <p:cNvPr id="8" name="Footer Placeholder 7"/>
          <p:cNvSpPr>
            <a:spLocks noGrp="1"/>
          </p:cNvSpPr>
          <p:nvPr>
            <p:ph type="ftr" sz="quarter" idx="11"/>
          </p:nvPr>
        </p:nvSpPr>
        <p:spPr/>
        <p:txBody>
          <a:bodyPr/>
          <a:lstStyle/>
          <a:p>
            <a:pPr rtl="0"/>
            <a:endParaRPr lang="en-GB" noProof="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28288131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CE99F462-093F-4566-844B-4C71F2739DA5}" type="datetimeFigureOut">
              <a:rPr lang="en-US" dirty="0"/>
              <a:t>11/11/2024</a:t>
            </a:fld>
            <a:endParaRPr lang="en-US"/>
          </a:p>
        </p:txBody>
      </p:sp>
      <p:sp>
        <p:nvSpPr>
          <p:cNvPr id="4" name="Footer Placeholder 3"/>
          <p:cNvSpPr>
            <a:spLocks noGrp="1"/>
          </p:cNvSpPr>
          <p:nvPr>
            <p:ph type="ftr" sz="quarter" idx="11"/>
          </p:nvPr>
        </p:nvSpPr>
        <p:spPr/>
        <p:txBody>
          <a:bodyPr/>
          <a:lstStyle/>
          <a:p>
            <a:pPr rtl="0"/>
            <a:endParaRPr lang="en-GB" noProof="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22573316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11/11/2024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8523296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GB"/>
              <a:t>Click to edit Master title style</a:t>
            </a:r>
            <a:endParaRPr lang="en-US"/>
          </a:p>
        </p:txBody>
      </p:sp>
      <p:sp>
        <p:nvSpPr>
          <p:cNvPr id="3" name="Content Placeholder 2"/>
          <p:cNvSpPr>
            <a:spLocks noGrp="1"/>
          </p:cNvSpPr>
          <p:nvPr>
            <p:ph idx="1"/>
          </p:nvPr>
        </p:nvSpPr>
        <p:spPr>
          <a:xfrm>
            <a:off x="4685846" y="2336873"/>
            <a:ext cx="5608336" cy="359931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dirty="0"/>
              <a:t>11/11/2024</a:t>
            </a:fld>
            <a:endParaRPr lang="en-US"/>
          </a:p>
        </p:txBody>
      </p:sp>
      <p:sp>
        <p:nvSpPr>
          <p:cNvPr id="6" name="Footer Placeholder 5"/>
          <p:cNvSpPr>
            <a:spLocks noGrp="1"/>
          </p:cNvSpPr>
          <p:nvPr>
            <p:ph type="ftr" sz="quarter" idx="11"/>
          </p:nvPr>
        </p:nvSpPr>
        <p:spPr/>
        <p:txBody>
          <a:bodyPr/>
          <a:lstStyle/>
          <a:p>
            <a:pPr rtl="0"/>
            <a:endParaRPr lang="en-GB" noProof="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34803472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GB"/>
              <a:t>Click to edit Master title style</a:t>
            </a:r>
            <a:endParaRPr lang="en-US"/>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dirty="0"/>
              <a:t>11/11/2024</a:t>
            </a:fld>
            <a:endParaRPr lang="en-US"/>
          </a:p>
        </p:txBody>
      </p:sp>
      <p:sp>
        <p:nvSpPr>
          <p:cNvPr id="6" name="Footer Placeholder 5"/>
          <p:cNvSpPr>
            <a:spLocks noGrp="1"/>
          </p:cNvSpPr>
          <p:nvPr>
            <p:ph type="ftr" sz="quarter" idx="11"/>
          </p:nvPr>
        </p:nvSpPr>
        <p:spPr/>
        <p:txBody>
          <a:bodyPr/>
          <a:lstStyle/>
          <a:p>
            <a:pPr rtl="0"/>
            <a:endParaRPr lang="en-GB" noProof="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37693948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GB"/>
              <a:t>Click to edit Master title style</a:t>
            </a:r>
            <a:endParaRPr lang="en-US"/>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446C117F-5CCF-4837-BE5F-2B92066CAFAF}" type="datetimeFigureOut">
              <a:rPr lang="en-US" dirty="0"/>
              <a:t>11/11/2024</a:t>
            </a:fld>
            <a:endParaRPr lang="en-US"/>
          </a:p>
        </p:txBody>
      </p:sp>
      <p:sp>
        <p:nvSpPr>
          <p:cNvPr id="6" name="Footer Placeholder 5"/>
          <p:cNvSpPr>
            <a:spLocks noGrp="1"/>
          </p:cNvSpPr>
          <p:nvPr>
            <p:ph type="ftr" sz="quarter" idx="11"/>
          </p:nvPr>
        </p:nvSpPr>
        <p:spPr/>
        <p:txBody>
          <a:bodyPr/>
          <a:lstStyle/>
          <a:p>
            <a:pPr rtl="0"/>
            <a:endParaRPr lang="en-GB" noProof="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1847888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GB"/>
              <a:t>Click to edit Master title style</a:t>
            </a:r>
            <a:endParaRPr lang="en-US"/>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EB90BD-B6CE-46B7-997F-7313B992CCDC}" type="datetimeFigureOut">
              <a:rPr lang="en-US" dirty="0"/>
              <a:t>11/11/2024</a:t>
            </a:fld>
            <a:endParaRPr lang="en-US"/>
          </a:p>
        </p:txBody>
      </p:sp>
      <p:sp>
        <p:nvSpPr>
          <p:cNvPr id="6" name="Footer Placeholder 5"/>
          <p:cNvSpPr>
            <a:spLocks noGrp="1"/>
          </p:cNvSpPr>
          <p:nvPr>
            <p:ph type="ftr" sz="quarter" idx="11"/>
          </p:nvPr>
        </p:nvSpPr>
        <p:spPr/>
        <p:txBody>
          <a:bodyPr/>
          <a:lstStyle/>
          <a:p>
            <a:pPr rtl="0"/>
            <a:endParaRPr lang="en-GB" noProof="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10186153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GB"/>
              <a:t>Click to edit Master title style</a:t>
            </a:r>
            <a:endParaRPr lang="en-US"/>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CDB9D11F-B188-461D-B23F-39381795C052}" type="datetimeFigureOut">
              <a:rPr lang="en-US" dirty="0"/>
              <a:t>11/11/2024</a:t>
            </a:fld>
            <a:endParaRPr lang="en-US"/>
          </a:p>
        </p:txBody>
      </p:sp>
      <p:sp>
        <p:nvSpPr>
          <p:cNvPr id="6" name="Footer Placeholder 5"/>
          <p:cNvSpPr>
            <a:spLocks noGrp="1"/>
          </p:cNvSpPr>
          <p:nvPr>
            <p:ph type="ftr" sz="quarter" idx="11"/>
          </p:nvPr>
        </p:nvSpPr>
        <p:spPr/>
        <p:txBody>
          <a:bodyPr/>
          <a:lstStyle/>
          <a:p>
            <a:pPr rtl="0"/>
            <a:endParaRPr lang="en-GB" noProof="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a:solidFill>
                  <a:schemeClr val="tx1"/>
                </a:solidFill>
                <a:effectLst/>
              </a:rPr>
              <a:t>”</a:t>
            </a:r>
          </a:p>
        </p:txBody>
      </p:sp>
    </p:spTree>
    <p:extLst>
      <p:ext uri="{BB962C8B-B14F-4D97-AF65-F5344CB8AC3E}">
        <p14:creationId xmlns:p14="http://schemas.microsoft.com/office/powerpoint/2010/main" val="36466923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GB"/>
              <a:t>Click to edit Master title style</a:t>
            </a:r>
            <a:endParaRPr lang="en-US"/>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52E6D8D9-55A2-4063-B0F3-121F44549695}" type="datetimeFigureOut">
              <a:rPr lang="en-US" dirty="0"/>
              <a:t>11/11/2024</a:t>
            </a:fld>
            <a:endParaRPr lang="en-US"/>
          </a:p>
        </p:txBody>
      </p:sp>
      <p:sp>
        <p:nvSpPr>
          <p:cNvPr id="6" name="Footer Placeholder 5"/>
          <p:cNvSpPr>
            <a:spLocks noGrp="1"/>
          </p:cNvSpPr>
          <p:nvPr>
            <p:ph type="ftr" sz="quarter" idx="11"/>
          </p:nvPr>
        </p:nvSpPr>
        <p:spPr/>
        <p:txBody>
          <a:bodyPr/>
          <a:lstStyle/>
          <a:p>
            <a:pPr rtl="0"/>
            <a:endParaRPr lang="en-GB" noProof="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14871256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GB"/>
              <a:t>Click to edit Master title style</a:t>
            </a:r>
            <a:endParaRPr lang="en-US"/>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3" name="Date Placeholder 2"/>
          <p:cNvSpPr>
            <a:spLocks noGrp="1"/>
          </p:cNvSpPr>
          <p:nvPr>
            <p:ph type="dt" sz="half" idx="10"/>
          </p:nvPr>
        </p:nvSpPr>
        <p:spPr/>
        <p:txBody>
          <a:bodyPr/>
          <a:lstStyle/>
          <a:p>
            <a:fld id="{D4B24536-994D-4021-A283-9F449C0DB509}" type="datetimeFigureOut">
              <a:rPr lang="en-US" dirty="0"/>
              <a:t>11/11/2024</a:t>
            </a:fld>
            <a:endParaRPr lang="en-US"/>
          </a:p>
        </p:txBody>
      </p:sp>
      <p:sp>
        <p:nvSpPr>
          <p:cNvPr id="4" name="Footer Placeholder 3"/>
          <p:cNvSpPr>
            <a:spLocks noGrp="1"/>
          </p:cNvSpPr>
          <p:nvPr>
            <p:ph type="ftr" sz="quarter" idx="11"/>
          </p:nvPr>
        </p:nvSpPr>
        <p:spPr/>
        <p:txBody>
          <a:bodyPr/>
          <a:lstStyle/>
          <a:p>
            <a:pPr rtl="0"/>
            <a:endParaRPr lang="en-GB" noProof="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41903273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GB"/>
              <a:t>Click to edit Master title style</a:t>
            </a:r>
            <a:endParaRPr lang="en-US"/>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3" name="Date Placeholder 2"/>
          <p:cNvSpPr>
            <a:spLocks noGrp="1"/>
          </p:cNvSpPr>
          <p:nvPr>
            <p:ph type="dt" sz="half" idx="10"/>
          </p:nvPr>
        </p:nvSpPr>
        <p:spPr/>
        <p:txBody>
          <a:bodyPr/>
          <a:lstStyle/>
          <a:p>
            <a:fld id="{3CBBBB78-C96F-47B7-AB17-D852CA960AC9}" type="datetimeFigureOut">
              <a:rPr lang="en-US" dirty="0"/>
              <a:t>11/11/2024</a:t>
            </a:fld>
            <a:endParaRPr lang="en-US"/>
          </a:p>
        </p:txBody>
      </p:sp>
      <p:sp>
        <p:nvSpPr>
          <p:cNvPr id="4" name="Footer Placeholder 3"/>
          <p:cNvSpPr>
            <a:spLocks noGrp="1"/>
          </p:cNvSpPr>
          <p:nvPr>
            <p:ph type="ftr" sz="quarter" idx="11"/>
          </p:nvPr>
        </p:nvSpPr>
        <p:spPr/>
        <p:txBody>
          <a:bodyPr/>
          <a:lstStyle/>
          <a:p>
            <a:pPr rtl="0"/>
            <a:endParaRPr lang="en-GB" noProof="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8358660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1FA3F48C-C7C6-4055-9F49-3777875E72AE}" type="datetimeFigureOut">
              <a:rPr lang="en-US" dirty="0"/>
              <a:t>11/11/2024</a:t>
            </a:fld>
            <a:endParaRPr lang="en-US"/>
          </a:p>
        </p:txBody>
      </p:sp>
      <p:sp>
        <p:nvSpPr>
          <p:cNvPr id="5" name="Footer Placeholder 4"/>
          <p:cNvSpPr>
            <a:spLocks noGrp="1"/>
          </p:cNvSpPr>
          <p:nvPr>
            <p:ph type="ftr" sz="quarter" idx="11"/>
          </p:nvPr>
        </p:nvSpPr>
        <p:spPr/>
        <p:txBody>
          <a:bodyPr/>
          <a:lstStyle/>
          <a:p>
            <a:pPr rtl="0"/>
            <a:endParaRPr lang="en-GB" noProof="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41351850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11/11/2024</a:t>
            </a:fld>
            <a:endParaRPr lang="en-US"/>
          </a:p>
        </p:txBody>
      </p:sp>
      <p:sp>
        <p:nvSpPr>
          <p:cNvPr id="5" name="Footer Placeholder 4"/>
          <p:cNvSpPr>
            <a:spLocks noGrp="1"/>
          </p:cNvSpPr>
          <p:nvPr>
            <p:ph type="ftr" sz="quarter" idx="11"/>
          </p:nvPr>
        </p:nvSpPr>
        <p:spPr>
          <a:xfrm>
            <a:off x="680321" y="5936188"/>
            <a:ext cx="6126805" cy="365125"/>
          </a:xfrm>
        </p:spPr>
        <p:txBody>
          <a:bodyPr/>
          <a:lstStyle/>
          <a:p>
            <a:pPr rtl="0"/>
            <a:endParaRPr lang="en-GB" noProof="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a:p>
        </p:txBody>
      </p:sp>
    </p:spTree>
    <p:extLst>
      <p:ext uri="{BB962C8B-B14F-4D97-AF65-F5344CB8AC3E}">
        <p14:creationId xmlns:p14="http://schemas.microsoft.com/office/powerpoint/2010/main" val="23965153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itle Slide with Image">
    <p:spTree>
      <p:nvGrpSpPr>
        <p:cNvPr id="1" name=""/>
        <p:cNvGrpSpPr/>
        <p:nvPr/>
      </p:nvGrpSpPr>
      <p:grpSpPr>
        <a:xfrm>
          <a:off x="0" y="0"/>
          <a:ext cx="0" cy="0"/>
          <a:chOff x="0" y="0"/>
          <a:chExt cx="0" cy="0"/>
        </a:xfrm>
      </p:grpSpPr>
      <p:sp>
        <p:nvSpPr>
          <p:cNvPr id="7"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0"/>
          </p:nvPr>
        </p:nvSpPr>
        <p:spPr>
          <a:xfrm>
            <a:off x="0" y="4288"/>
            <a:ext cx="12192000" cy="4618512"/>
          </a:xfrm>
          <a:solidFill>
            <a:schemeClr val="bg1">
              <a:lumMod val="95000"/>
            </a:schemeClr>
          </a:solidFill>
        </p:spPr>
        <p:txBody>
          <a:bodyPr rtlCol="0"/>
          <a:lstStyle/>
          <a:p>
            <a:pPr rtl="0"/>
            <a:r>
              <a:rPr lang="en-GB" noProof="0"/>
              <a:t>Click icon to add picture</a:t>
            </a:r>
          </a:p>
        </p:txBody>
      </p:sp>
      <p:sp>
        <p:nvSpPr>
          <p:cNvPr id="2" name="Rectangle 1">
            <a:extLst>
              <a:ext uri="{FF2B5EF4-FFF2-40B4-BE49-F238E27FC236}">
                <a16:creationId xmlns:a16="http://schemas.microsoft.com/office/drawing/2014/main" id="{BB940F57-02B1-4B56-8BA7-24557BFCBB01}"/>
              </a:ext>
            </a:extLst>
          </p:cNvPr>
          <p:cNvSpPr/>
          <p:nvPr userDrawn="1"/>
        </p:nvSpPr>
        <p:spPr>
          <a:xfrm>
            <a:off x="0" y="4622800"/>
            <a:ext cx="12192000" cy="22309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6" name="Title 1">
            <a:extLst>
              <a:ext uri="{FF2B5EF4-FFF2-40B4-BE49-F238E27FC236}">
                <a16:creationId xmlns:a16="http://schemas.microsoft.com/office/drawing/2014/main" id="{AA99C074-A230-B944-8FEA-870A76765C60}"/>
              </a:ext>
            </a:extLst>
          </p:cNvPr>
          <p:cNvSpPr>
            <a:spLocks noGrp="1"/>
          </p:cNvSpPr>
          <p:nvPr>
            <p:ph type="title" hasCustomPrompt="1"/>
          </p:nvPr>
        </p:nvSpPr>
        <p:spPr>
          <a:xfrm>
            <a:off x="838199" y="5037721"/>
            <a:ext cx="9575801" cy="891250"/>
          </a:xfrm>
        </p:spPr>
        <p:txBody>
          <a:bodyPr rtlCol="0" anchor="t">
            <a:noAutofit/>
          </a:bodyPr>
          <a:lstStyle>
            <a:lvl1pPr>
              <a:defRPr sz="5000" b="1">
                <a:solidFill>
                  <a:schemeClr val="bg1"/>
                </a:solidFill>
                <a:latin typeface="+mj-lt"/>
              </a:defRPr>
            </a:lvl1pPr>
          </a:lstStyle>
          <a:p>
            <a:pPr rtl="0"/>
            <a:r>
              <a:rPr lang="en-GB" noProof="0"/>
              <a:t>CLICK TO ADD TITLE</a:t>
            </a:r>
          </a:p>
        </p:txBody>
      </p:sp>
      <p:sp>
        <p:nvSpPr>
          <p:cNvPr id="13" name="Text Placeholder 12">
            <a:extLst>
              <a:ext uri="{FF2B5EF4-FFF2-40B4-BE49-F238E27FC236}">
                <a16:creationId xmlns:a16="http://schemas.microsoft.com/office/drawing/2014/main" id="{1221857D-ECFA-4D4D-91DF-E36500791501}"/>
              </a:ext>
            </a:extLst>
          </p:cNvPr>
          <p:cNvSpPr>
            <a:spLocks noGrp="1"/>
          </p:cNvSpPr>
          <p:nvPr>
            <p:ph type="body" sz="quarter" idx="14" hasCustomPrompt="1"/>
          </p:nvPr>
        </p:nvSpPr>
        <p:spPr>
          <a:xfrm>
            <a:off x="838200" y="6125744"/>
            <a:ext cx="9575800" cy="338549"/>
          </a:xfrm>
        </p:spPr>
        <p:txBody>
          <a:bodyPr rtlCol="0">
            <a:normAutofit/>
          </a:bodyPr>
          <a:lstStyle>
            <a:lvl1pPr marL="0" indent="0">
              <a:buNone/>
              <a:defRPr sz="1600" spc="300">
                <a:solidFill>
                  <a:schemeClr val="bg1"/>
                </a:solidFill>
                <a:latin typeface="+mn-lt"/>
                <a:cs typeface="Arial" panose="020B0604020202020204" pitchFamily="34" charset="0"/>
              </a:defRPr>
            </a:lvl1pPr>
          </a:lstStyle>
          <a:p>
            <a:pPr lvl="0" rtl="0"/>
            <a:r>
              <a:rPr lang="en-GB" noProof="0"/>
              <a:t>SUBTITLE GOES HERE</a:t>
            </a:r>
          </a:p>
        </p:txBody>
      </p:sp>
      <p:sp>
        <p:nvSpPr>
          <p:cNvPr id="5" name="Shape 62" title="Decorative">
            <a:extLst>
              <a:ext uri="{FF2B5EF4-FFF2-40B4-BE49-F238E27FC236}">
                <a16:creationId xmlns:a16="http://schemas.microsoft.com/office/drawing/2014/main" id="{E1A23DB6-E067-4A30-8C4B-98B452428518}"/>
              </a:ext>
            </a:extLst>
          </p:cNvPr>
          <p:cNvSpPr/>
          <p:nvPr userDrawn="1"/>
        </p:nvSpPr>
        <p:spPr>
          <a:xfrm rot="16200000" flipV="1">
            <a:off x="2079137" y="4855144"/>
            <a:ext cx="0" cy="2188805"/>
          </a:xfrm>
          <a:prstGeom prst="line">
            <a:avLst/>
          </a:prstGeom>
          <a:ln w="76200">
            <a:solidFill>
              <a:schemeClr val="accent1">
                <a:lumMod val="60000"/>
                <a:lumOff val="40000"/>
              </a:schemeClr>
            </a:solidFill>
            <a:miter lim="400000"/>
          </a:ln>
        </p:spPr>
        <p:txBody>
          <a:bodyPr lIns="19050" tIns="19050" rIns="19050" bIns="19050" rtlCol="0" anchor="ctr"/>
          <a:lstStyle/>
          <a:p>
            <a:pPr algn="ctr" rtl="0">
              <a:defRPr sz="3000">
                <a:solidFill>
                  <a:srgbClr val="000000"/>
                </a:solidFill>
                <a:latin typeface="Helvetica Light"/>
                <a:ea typeface="Helvetica Light"/>
                <a:cs typeface="Helvetica Light"/>
                <a:sym typeface="Helvetica Light"/>
              </a:defRPr>
            </a:pPr>
            <a:endParaRPr lang="en-GB" sz="1500" noProof="0"/>
          </a:p>
        </p:txBody>
      </p:sp>
    </p:spTree>
    <p:extLst>
      <p:ext uri="{BB962C8B-B14F-4D97-AF65-F5344CB8AC3E}">
        <p14:creationId xmlns:p14="http://schemas.microsoft.com/office/powerpoint/2010/main" val="208874582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1_Custom Layout">
    <p:spTree>
      <p:nvGrpSpPr>
        <p:cNvPr id="1" name=""/>
        <p:cNvGrpSpPr/>
        <p:nvPr/>
      </p:nvGrpSpPr>
      <p:grpSpPr>
        <a:xfrm>
          <a:off x="0" y="0"/>
          <a:ext cx="0" cy="0"/>
          <a:chOff x="0" y="0"/>
          <a:chExt cx="0" cy="0"/>
        </a:xfrm>
      </p:grpSpPr>
      <p:sp>
        <p:nvSpPr>
          <p:cNvPr id="7"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6"/>
          </p:nvPr>
        </p:nvSpPr>
        <p:spPr>
          <a:xfrm>
            <a:off x="0" y="0"/>
            <a:ext cx="3708400" cy="6853712"/>
          </a:xfrm>
          <a:solidFill>
            <a:schemeClr val="bg1">
              <a:lumMod val="95000"/>
            </a:schemeClr>
          </a:solidFill>
        </p:spPr>
        <p:txBody>
          <a:bodyPr rtlCol="0"/>
          <a:lstStyle/>
          <a:p>
            <a:pPr rtl="0"/>
            <a:r>
              <a:rPr lang="en-GB" noProof="0"/>
              <a:t>Click icon to add picture</a:t>
            </a:r>
          </a:p>
        </p:txBody>
      </p:sp>
      <p:sp>
        <p:nvSpPr>
          <p:cNvPr id="11" name="Rectangle 10" title="Decorative"/>
          <p:cNvSpPr/>
          <p:nvPr userDrawn="1"/>
        </p:nvSpPr>
        <p:spPr>
          <a:xfrm>
            <a:off x="3708400" y="0"/>
            <a:ext cx="4775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a:extLst>
              <a:ext uri="{FF2B5EF4-FFF2-40B4-BE49-F238E27FC236}">
                <a16:creationId xmlns:a16="http://schemas.microsoft.com/office/drawing/2014/main" id="{110731EC-67BA-493B-B1C7-6258DD2B6042}"/>
              </a:ext>
            </a:extLst>
          </p:cNvPr>
          <p:cNvSpPr>
            <a:spLocks noGrp="1"/>
          </p:cNvSpPr>
          <p:nvPr>
            <p:ph type="title"/>
          </p:nvPr>
        </p:nvSpPr>
        <p:spPr>
          <a:xfrm>
            <a:off x="4252921" y="936980"/>
            <a:ext cx="3686159" cy="1466055"/>
          </a:xfrm>
        </p:spPr>
        <p:txBody>
          <a:bodyPr lIns="0" rtlCol="0" anchor="t">
            <a:normAutofit/>
          </a:bodyPr>
          <a:lstStyle>
            <a:lvl1pPr algn="l">
              <a:defRPr sz="4000">
                <a:solidFill>
                  <a:schemeClr val="bg1"/>
                </a:solidFill>
                <a:latin typeface="+mj-lt"/>
              </a:defRPr>
            </a:lvl1pPr>
          </a:lstStyle>
          <a:p>
            <a:pPr rtl="0"/>
            <a:r>
              <a:rPr lang="en-GB" noProof="0"/>
              <a:t>Click to edit Master title style</a:t>
            </a:r>
          </a:p>
        </p:txBody>
      </p:sp>
      <p:sp>
        <p:nvSpPr>
          <p:cNvPr id="8" name="Text Placeholder 6">
            <a:extLst>
              <a:ext uri="{FF2B5EF4-FFF2-40B4-BE49-F238E27FC236}">
                <a16:creationId xmlns:a16="http://schemas.microsoft.com/office/drawing/2014/main" id="{75D558A5-D3BF-4DB7-928F-A20868F3C37D}"/>
              </a:ext>
            </a:extLst>
          </p:cNvPr>
          <p:cNvSpPr>
            <a:spLocks noGrp="1"/>
          </p:cNvSpPr>
          <p:nvPr>
            <p:ph type="body" sz="quarter" idx="12" hasCustomPrompt="1"/>
          </p:nvPr>
        </p:nvSpPr>
        <p:spPr>
          <a:xfrm>
            <a:off x="4252988" y="2407322"/>
            <a:ext cx="3686025" cy="382749"/>
          </a:xfrm>
        </p:spPr>
        <p:txBody>
          <a:bodyPr lIns="0" rtlCol="0" anchor="b">
            <a:normAutofit/>
          </a:bodyPr>
          <a:lstStyle>
            <a:lvl1pPr marL="0" indent="0">
              <a:buNone/>
              <a:defRPr sz="1600" b="1">
                <a:solidFill>
                  <a:schemeClr val="bg1"/>
                </a:solidFill>
                <a:latin typeface="+mj-lt"/>
                <a:cs typeface="Arial" panose="020B0604020202020204" pitchFamily="34" charset="0"/>
              </a:defRPr>
            </a:lvl1pPr>
          </a:lstStyle>
          <a:p>
            <a:pPr lvl="0" rtl="0"/>
            <a:r>
              <a:rPr lang="en-GB" noProof="0"/>
              <a:t>Click to add title here</a:t>
            </a:r>
          </a:p>
        </p:txBody>
      </p:sp>
      <p:sp>
        <p:nvSpPr>
          <p:cNvPr id="4" name="Text Placeholder 3">
            <a:extLst>
              <a:ext uri="{FF2B5EF4-FFF2-40B4-BE49-F238E27FC236}">
                <a16:creationId xmlns:a16="http://schemas.microsoft.com/office/drawing/2014/main" id="{9B53E20B-DD70-4AFB-9D9B-17969F880C06}"/>
              </a:ext>
            </a:extLst>
          </p:cNvPr>
          <p:cNvSpPr>
            <a:spLocks noGrp="1"/>
          </p:cNvSpPr>
          <p:nvPr>
            <p:ph type="body" sz="quarter" idx="15"/>
          </p:nvPr>
        </p:nvSpPr>
        <p:spPr>
          <a:xfrm>
            <a:off x="4252921" y="2811606"/>
            <a:ext cx="3686159" cy="3044825"/>
          </a:xfrm>
        </p:spPr>
        <p:txBody>
          <a:bodyPr lIns="0" tIns="72000" rtlCol="0">
            <a:normAutofit/>
          </a:bodyPr>
          <a:lstStyle>
            <a:lvl1pPr>
              <a:defRPr sz="1400">
                <a:solidFill>
                  <a:schemeClr val="bg1"/>
                </a:solidFill>
              </a:defRPr>
            </a:lvl1pPr>
            <a:lvl2pPr>
              <a:defRPr sz="1200">
                <a:solidFill>
                  <a:schemeClr val="bg1"/>
                </a:solidFill>
              </a:defRPr>
            </a:lvl2pPr>
            <a:lvl3pPr>
              <a:defRPr sz="1100">
                <a:solidFill>
                  <a:schemeClr val="bg1"/>
                </a:solidFill>
              </a:defRPr>
            </a:lvl3pPr>
            <a:lvl4pPr>
              <a:defRPr sz="1050">
                <a:solidFill>
                  <a:schemeClr val="bg1"/>
                </a:solidFill>
              </a:defRPr>
            </a:lvl4pPr>
            <a:lvl5pPr>
              <a:defRPr sz="1050">
                <a:solidFill>
                  <a:schemeClr val="bg1"/>
                </a:solidFill>
              </a:defRPr>
            </a:lvl5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12"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7"/>
          </p:nvPr>
        </p:nvSpPr>
        <p:spPr>
          <a:xfrm>
            <a:off x="8483600" y="0"/>
            <a:ext cx="3708400" cy="6853712"/>
          </a:xfrm>
          <a:solidFill>
            <a:schemeClr val="bg1">
              <a:lumMod val="95000"/>
            </a:schemeClr>
          </a:solidFill>
        </p:spPr>
        <p:txBody>
          <a:bodyPr rtlCol="0"/>
          <a:lstStyle/>
          <a:p>
            <a:pPr rtl="0"/>
            <a:r>
              <a:rPr lang="en-GB" noProof="0"/>
              <a:t>Click icon to add picture</a:t>
            </a:r>
          </a:p>
        </p:txBody>
      </p:sp>
    </p:spTree>
    <p:extLst>
      <p:ext uri="{BB962C8B-B14F-4D97-AF65-F5344CB8AC3E}">
        <p14:creationId xmlns:p14="http://schemas.microsoft.com/office/powerpoint/2010/main" val="34393352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6_Custom Layout">
    <p:spTree>
      <p:nvGrpSpPr>
        <p:cNvPr id="1" name=""/>
        <p:cNvGrpSpPr/>
        <p:nvPr/>
      </p:nvGrpSpPr>
      <p:grpSpPr>
        <a:xfrm>
          <a:off x="0" y="0"/>
          <a:ext cx="0" cy="0"/>
          <a:chOff x="0" y="0"/>
          <a:chExt cx="0" cy="0"/>
        </a:xfrm>
      </p:grpSpPr>
      <p:sp>
        <p:nvSpPr>
          <p:cNvPr id="3" name="Rectangle 2" title="Decorative">
            <a:extLst>
              <a:ext uri="{FF2B5EF4-FFF2-40B4-BE49-F238E27FC236}">
                <a16:creationId xmlns:a16="http://schemas.microsoft.com/office/drawing/2014/main" id="{9DF8596F-E730-47C4-86C3-F4A9B3F78268}"/>
              </a:ext>
            </a:extLst>
          </p:cNvPr>
          <p:cNvSpPr/>
          <p:nvPr userDrawn="1"/>
        </p:nvSpPr>
        <p:spPr>
          <a:xfrm>
            <a:off x="0" y="0"/>
            <a:ext cx="4745620" cy="3428990"/>
          </a:xfrm>
          <a:prstGeom prst="rect">
            <a:avLst/>
          </a:prstGeom>
          <a:solidFill>
            <a:schemeClr val="accent2"/>
          </a:solidFill>
        </p:spPr>
        <p:txBody>
          <a:bodyPr vert="horz" lIns="252000" tIns="144000" rIns="144000" bIns="45720" rtlCol="0">
            <a:noAutofit/>
          </a:bodyPr>
          <a:lstStyle/>
          <a:p>
            <a:pPr lvl="0" indent="0" rtl="0">
              <a:lnSpc>
                <a:spcPct val="100000"/>
              </a:lnSpc>
              <a:spcBef>
                <a:spcPts val="1000"/>
              </a:spcBef>
              <a:buFont typeface="Arial" panose="020B0604020202020204" pitchFamily="34" charset="0"/>
              <a:buNone/>
            </a:pPr>
            <a:endParaRPr lang="en-GB" sz="1400" b="0" i="0" noProof="0">
              <a:solidFill>
                <a:schemeClr val="tx2"/>
              </a:solidFill>
              <a:latin typeface="Arial" panose="020B0604020202020204" pitchFamily="34" charset="0"/>
              <a:cs typeface="Arial" panose="020B0604020202020204" pitchFamily="34" charset="0"/>
            </a:endParaRPr>
          </a:p>
        </p:txBody>
      </p:sp>
      <p:sp>
        <p:nvSpPr>
          <p:cNvPr id="5"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0"/>
          </p:nvPr>
        </p:nvSpPr>
        <p:spPr>
          <a:xfrm>
            <a:off x="4745620" y="3428990"/>
            <a:ext cx="7446380" cy="3429009"/>
          </a:xfrm>
        </p:spPr>
        <p:txBody>
          <a:bodyPr rtlCol="0"/>
          <a:lstStyle/>
          <a:p>
            <a:pPr rtl="0"/>
            <a:r>
              <a:rPr lang="en-GB" noProof="0"/>
              <a:t>Click icon to add picture</a:t>
            </a:r>
          </a:p>
        </p:txBody>
      </p:sp>
      <p:sp>
        <p:nvSpPr>
          <p:cNvPr id="2" name="Title 1">
            <a:extLst>
              <a:ext uri="{FF2B5EF4-FFF2-40B4-BE49-F238E27FC236}">
                <a16:creationId xmlns:a16="http://schemas.microsoft.com/office/drawing/2014/main" id="{110731EC-67BA-493B-B1C7-6258DD2B6042}"/>
              </a:ext>
            </a:extLst>
          </p:cNvPr>
          <p:cNvSpPr>
            <a:spLocks noGrp="1"/>
          </p:cNvSpPr>
          <p:nvPr>
            <p:ph type="title" hasCustomPrompt="1"/>
          </p:nvPr>
        </p:nvSpPr>
        <p:spPr>
          <a:xfrm>
            <a:off x="838200" y="1659770"/>
            <a:ext cx="3085618" cy="1325563"/>
          </a:xfrm>
        </p:spPr>
        <p:txBody>
          <a:bodyPr lIns="0" rtlCol="0" anchor="t"/>
          <a:lstStyle>
            <a:lvl1pPr algn="l">
              <a:defRPr>
                <a:solidFill>
                  <a:schemeClr val="bg1"/>
                </a:solidFill>
                <a:latin typeface="+mj-lt"/>
              </a:defRPr>
            </a:lvl1pPr>
          </a:lstStyle>
          <a:p>
            <a:pPr rtl="0"/>
            <a:r>
              <a:rPr lang="en-GB" noProof="0"/>
              <a:t>Click to </a:t>
            </a:r>
            <a:br>
              <a:rPr lang="en-GB" noProof="0"/>
            </a:br>
            <a:r>
              <a:rPr lang="en-GB" noProof="0"/>
              <a:t>Add Title</a:t>
            </a:r>
          </a:p>
        </p:txBody>
      </p:sp>
      <p:sp>
        <p:nvSpPr>
          <p:cNvPr id="8" name="Text Placeholder 6">
            <a:extLst>
              <a:ext uri="{FF2B5EF4-FFF2-40B4-BE49-F238E27FC236}">
                <a16:creationId xmlns:a16="http://schemas.microsoft.com/office/drawing/2014/main" id="{2E0AB4DF-4264-4631-9A72-72B25F9BEED8}"/>
              </a:ext>
            </a:extLst>
          </p:cNvPr>
          <p:cNvSpPr>
            <a:spLocks noGrp="1"/>
          </p:cNvSpPr>
          <p:nvPr>
            <p:ph type="body" sz="quarter" idx="12" hasCustomPrompt="1"/>
          </p:nvPr>
        </p:nvSpPr>
        <p:spPr>
          <a:xfrm>
            <a:off x="5359078" y="1197273"/>
            <a:ext cx="6121722" cy="382749"/>
          </a:xfrm>
        </p:spPr>
        <p:txBody>
          <a:bodyPr lIns="0" tIns="0" rtlCol="0" anchor="t">
            <a:normAutofit/>
          </a:bodyPr>
          <a:lstStyle>
            <a:lvl1pPr marL="0" indent="0">
              <a:buNone/>
              <a:defRPr sz="1600" b="1">
                <a:solidFill>
                  <a:schemeClr val="tx1"/>
                </a:solidFill>
                <a:latin typeface="+mj-lt"/>
                <a:cs typeface="Arial" panose="020B0604020202020204" pitchFamily="34" charset="0"/>
              </a:defRPr>
            </a:lvl1pPr>
          </a:lstStyle>
          <a:p>
            <a:pPr lvl="0" rtl="0"/>
            <a:r>
              <a:rPr lang="en-GB" noProof="0"/>
              <a:t>Click to add title here</a:t>
            </a:r>
          </a:p>
        </p:txBody>
      </p:sp>
      <p:sp>
        <p:nvSpPr>
          <p:cNvPr id="9" name="Text Placeholder 3">
            <a:extLst>
              <a:ext uri="{FF2B5EF4-FFF2-40B4-BE49-F238E27FC236}">
                <a16:creationId xmlns:a16="http://schemas.microsoft.com/office/drawing/2014/main" id="{0E3F0CD0-D764-45BB-9798-E9046593B3AC}"/>
              </a:ext>
            </a:extLst>
          </p:cNvPr>
          <p:cNvSpPr>
            <a:spLocks noGrp="1"/>
          </p:cNvSpPr>
          <p:nvPr>
            <p:ph type="body" sz="quarter" idx="15"/>
          </p:nvPr>
        </p:nvSpPr>
        <p:spPr>
          <a:xfrm>
            <a:off x="5359078" y="1588155"/>
            <a:ext cx="6121722" cy="1397178"/>
          </a:xfrm>
        </p:spPr>
        <p:txBody>
          <a:bodyPr lIns="0" tIns="0" rtlCol="0">
            <a:normAutofit/>
          </a:bodyPr>
          <a:lstStyle>
            <a:lvl1pPr marL="0" indent="0">
              <a:lnSpc>
                <a:spcPct val="100000"/>
              </a:lnSpc>
              <a:buNone/>
              <a:defRPr sz="1400">
                <a:solidFill>
                  <a:schemeClr val="tx1"/>
                </a:solidFill>
              </a:defRPr>
            </a:lvl1pPr>
            <a:lvl2pPr marL="457200" indent="0">
              <a:buNone/>
              <a:defRPr sz="1200"/>
            </a:lvl2pPr>
            <a:lvl3pPr marL="914400" indent="0">
              <a:buNone/>
              <a:defRPr sz="1100"/>
            </a:lvl3pPr>
            <a:lvl4pPr>
              <a:defRPr sz="1050"/>
            </a:lvl4pPr>
            <a:lvl5pPr>
              <a:defRPr sz="1050"/>
            </a:lvl5pPr>
          </a:lstStyle>
          <a:p>
            <a:pPr lvl="0" rtl="0"/>
            <a:r>
              <a:rPr lang="en-GB" noProof="0"/>
              <a:t>Click to edit Master text styles</a:t>
            </a:r>
          </a:p>
        </p:txBody>
      </p:sp>
      <p:sp>
        <p:nvSpPr>
          <p:cNvPr id="10" name="Text Placeholder 3">
            <a:extLst>
              <a:ext uri="{FF2B5EF4-FFF2-40B4-BE49-F238E27FC236}">
                <a16:creationId xmlns:a16="http://schemas.microsoft.com/office/drawing/2014/main" id="{0E3F0CD0-D764-45BB-9798-E9046593B3AC}"/>
              </a:ext>
            </a:extLst>
          </p:cNvPr>
          <p:cNvSpPr>
            <a:spLocks noGrp="1"/>
          </p:cNvSpPr>
          <p:nvPr>
            <p:ph type="body" sz="quarter" idx="16"/>
          </p:nvPr>
        </p:nvSpPr>
        <p:spPr>
          <a:xfrm>
            <a:off x="838200" y="3737092"/>
            <a:ext cx="3085618" cy="2663707"/>
          </a:xfrm>
        </p:spPr>
        <p:txBody>
          <a:bodyPr lIns="0" tIns="0" rtlCol="0">
            <a:normAutofit/>
          </a:bodyPr>
          <a:lstStyle>
            <a:lvl1pPr marL="0" indent="0">
              <a:lnSpc>
                <a:spcPct val="100000"/>
              </a:lnSpc>
              <a:buNone/>
              <a:defRPr sz="2000">
                <a:solidFill>
                  <a:schemeClr val="tx1"/>
                </a:solidFill>
              </a:defRPr>
            </a:lvl1pPr>
            <a:lvl2pPr marL="457200" indent="0">
              <a:buNone/>
              <a:defRPr sz="1200"/>
            </a:lvl2pPr>
            <a:lvl3pPr marL="914400" indent="0">
              <a:buNone/>
              <a:defRPr sz="1100"/>
            </a:lvl3pPr>
            <a:lvl4pPr>
              <a:defRPr sz="1050"/>
            </a:lvl4pPr>
            <a:lvl5pPr>
              <a:defRPr sz="1050"/>
            </a:lvl5pPr>
          </a:lstStyle>
          <a:p>
            <a:pPr lvl="0" rtl="0"/>
            <a:r>
              <a:rPr lang="en-GB" noProof="0"/>
              <a:t>Click to edit Master text styles</a:t>
            </a:r>
          </a:p>
        </p:txBody>
      </p:sp>
    </p:spTree>
    <p:extLst>
      <p:ext uri="{BB962C8B-B14F-4D97-AF65-F5344CB8AC3E}">
        <p14:creationId xmlns:p14="http://schemas.microsoft.com/office/powerpoint/2010/main" val="12141234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9_Custom Layout">
    <p:spTree>
      <p:nvGrpSpPr>
        <p:cNvPr id="1" name=""/>
        <p:cNvGrpSpPr/>
        <p:nvPr/>
      </p:nvGrpSpPr>
      <p:grpSpPr>
        <a:xfrm>
          <a:off x="0" y="0"/>
          <a:ext cx="0" cy="0"/>
          <a:chOff x="0" y="0"/>
          <a:chExt cx="0" cy="0"/>
        </a:xfrm>
      </p:grpSpPr>
      <p:sp>
        <p:nvSpPr>
          <p:cNvPr id="4" name="Picture Placeholder 4" title="Decorative">
            <a:extLst>
              <a:ext uri="{FF2B5EF4-FFF2-40B4-BE49-F238E27FC236}">
                <a16:creationId xmlns:a16="http://schemas.microsoft.com/office/drawing/2014/main" id="{8DE1C71F-8DD3-4FFB-B233-CF08AE5260F8}"/>
              </a:ext>
            </a:extLst>
          </p:cNvPr>
          <p:cNvSpPr>
            <a:spLocks noGrp="1"/>
          </p:cNvSpPr>
          <p:nvPr>
            <p:ph type="pic" sz="quarter" idx="10"/>
          </p:nvPr>
        </p:nvSpPr>
        <p:spPr>
          <a:xfrm>
            <a:off x="0" y="0"/>
            <a:ext cx="12192000" cy="6858000"/>
          </a:xfrm>
        </p:spPr>
        <p:txBody>
          <a:bodyPr rtlCol="0"/>
          <a:lstStyle/>
          <a:p>
            <a:pPr rtl="0"/>
            <a:r>
              <a:rPr lang="en-GB" noProof="0"/>
              <a:t>Click icon to add picture</a:t>
            </a:r>
          </a:p>
        </p:txBody>
      </p:sp>
      <p:sp>
        <p:nvSpPr>
          <p:cNvPr id="3" name="Text Placeholder 12">
            <a:extLst>
              <a:ext uri="{FF2B5EF4-FFF2-40B4-BE49-F238E27FC236}">
                <a16:creationId xmlns:a16="http://schemas.microsoft.com/office/drawing/2014/main" id="{89A80859-BDA6-44AA-A750-4E06108B9B2B}"/>
              </a:ext>
            </a:extLst>
          </p:cNvPr>
          <p:cNvSpPr>
            <a:spLocks noGrp="1"/>
          </p:cNvSpPr>
          <p:nvPr>
            <p:ph type="body" sz="quarter" idx="14"/>
          </p:nvPr>
        </p:nvSpPr>
        <p:spPr>
          <a:xfrm>
            <a:off x="4887474" y="3665204"/>
            <a:ext cx="7304526" cy="2196780"/>
          </a:xfrm>
          <a:solidFill>
            <a:schemeClr val="accent2"/>
          </a:solidFill>
        </p:spPr>
        <p:txBody>
          <a:bodyPr lIns="274320" tIns="182880" rIns="182880" bIns="182880" rtlCol="0" anchor="ctr">
            <a:normAutofit/>
          </a:bodyPr>
          <a:lstStyle>
            <a:lvl1pPr marL="0" indent="0" algn="l" defTabSz="914400" rtl="0" eaLnBrk="1" latinLnBrk="0" hangingPunct="1">
              <a:lnSpc>
                <a:spcPct val="90000"/>
              </a:lnSpc>
              <a:spcBef>
                <a:spcPct val="0"/>
              </a:spcBef>
              <a:buNone/>
              <a:defRPr lang="en-US" sz="4000" b="1" i="0" kern="1200" spc="-150" dirty="0">
                <a:solidFill>
                  <a:schemeClr val="bg1"/>
                </a:solidFill>
                <a:latin typeface="+mj-lt"/>
                <a:ea typeface="+mj-ea"/>
                <a:cs typeface="Gill Sans" panose="020B0502020104020203" pitchFamily="34" charset="-79"/>
              </a:defRPr>
            </a:lvl1pPr>
          </a:lstStyle>
          <a:p>
            <a:pPr lvl="0" rtl="0"/>
            <a:r>
              <a:rPr lang="en-GB" noProof="0"/>
              <a:t>Click to edit Master text styles</a:t>
            </a:r>
          </a:p>
        </p:txBody>
      </p:sp>
      <p:sp>
        <p:nvSpPr>
          <p:cNvPr id="5" name="Shape 62" title="Decorative">
            <a:extLst>
              <a:ext uri="{FF2B5EF4-FFF2-40B4-BE49-F238E27FC236}">
                <a16:creationId xmlns:a16="http://schemas.microsoft.com/office/drawing/2014/main" id="{E1A23DB6-E067-4A30-8C4B-98B452428518}"/>
              </a:ext>
            </a:extLst>
          </p:cNvPr>
          <p:cNvSpPr/>
          <p:nvPr userDrawn="1"/>
        </p:nvSpPr>
        <p:spPr>
          <a:xfrm flipV="1">
            <a:off x="4887473" y="3665204"/>
            <a:ext cx="1" cy="2188805"/>
          </a:xfrm>
          <a:prstGeom prst="line">
            <a:avLst/>
          </a:prstGeom>
          <a:ln w="76200">
            <a:solidFill>
              <a:schemeClr val="accent2">
                <a:lumMod val="75000"/>
                <a:lumOff val="25000"/>
              </a:schemeClr>
            </a:solidFill>
            <a:miter lim="400000"/>
          </a:ln>
        </p:spPr>
        <p:txBody>
          <a:bodyPr lIns="19050" tIns="19050" rIns="19050" bIns="19050" rtlCol="0" anchor="ctr"/>
          <a:lstStyle/>
          <a:p>
            <a:pPr algn="ctr" rtl="0">
              <a:defRPr sz="3000">
                <a:solidFill>
                  <a:srgbClr val="000000"/>
                </a:solidFill>
                <a:latin typeface="Helvetica Light"/>
                <a:ea typeface="Helvetica Light"/>
                <a:cs typeface="Helvetica Light"/>
                <a:sym typeface="Helvetica Light"/>
              </a:defRPr>
            </a:pPr>
            <a:endParaRPr lang="en-GB" sz="1500" noProof="0"/>
          </a:p>
        </p:txBody>
      </p:sp>
    </p:spTree>
    <p:extLst>
      <p:ext uri="{BB962C8B-B14F-4D97-AF65-F5344CB8AC3E}">
        <p14:creationId xmlns:p14="http://schemas.microsoft.com/office/powerpoint/2010/main" val="291384593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39_Custom Layout">
    <p:spTree>
      <p:nvGrpSpPr>
        <p:cNvPr id="1" name=""/>
        <p:cNvGrpSpPr/>
        <p:nvPr/>
      </p:nvGrpSpPr>
      <p:grpSpPr>
        <a:xfrm>
          <a:off x="0" y="0"/>
          <a:ext cx="0" cy="0"/>
          <a:chOff x="0" y="0"/>
          <a:chExt cx="0" cy="0"/>
        </a:xfrm>
      </p:grpSpPr>
      <p:sp>
        <p:nvSpPr>
          <p:cNvPr id="16" name="Rectangle 15" title="Decorative">
            <a:extLst>
              <a:ext uri="{FF2B5EF4-FFF2-40B4-BE49-F238E27FC236}">
                <a16:creationId xmlns:a16="http://schemas.microsoft.com/office/drawing/2014/main" id="{E0729B41-53A1-4BDC-BF75-A9E553C70D89}"/>
              </a:ext>
            </a:extLst>
          </p:cNvPr>
          <p:cNvSpPr/>
          <p:nvPr userDrawn="1"/>
        </p:nvSpPr>
        <p:spPr>
          <a:xfrm>
            <a:off x="0" y="1405466"/>
            <a:ext cx="12192000" cy="36576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a:extLst>
              <a:ext uri="{FF2B5EF4-FFF2-40B4-BE49-F238E27FC236}">
                <a16:creationId xmlns:a16="http://schemas.microsoft.com/office/drawing/2014/main" id="{D7C2A57E-453E-4CB0-8392-79C88345290A}"/>
              </a:ext>
            </a:extLst>
          </p:cNvPr>
          <p:cNvSpPr>
            <a:spLocks noGrp="1"/>
          </p:cNvSpPr>
          <p:nvPr>
            <p:ph type="title" hasCustomPrompt="1"/>
          </p:nvPr>
        </p:nvSpPr>
        <p:spPr>
          <a:xfrm>
            <a:off x="838199" y="1906059"/>
            <a:ext cx="7882467" cy="1694180"/>
          </a:xfrm>
        </p:spPr>
        <p:txBody>
          <a:bodyPr lIns="0" rtlCol="0" anchor="t">
            <a:noAutofit/>
          </a:bodyPr>
          <a:lstStyle>
            <a:lvl1pPr>
              <a:defRPr sz="6600" b="1">
                <a:solidFill>
                  <a:schemeClr val="bg1"/>
                </a:solidFill>
                <a:latin typeface="+mj-lt"/>
              </a:defRPr>
            </a:lvl1pPr>
          </a:lstStyle>
          <a:p>
            <a:pPr rtl="0"/>
            <a:r>
              <a:rPr lang="en-GB" noProof="0"/>
              <a:t>Section Header</a:t>
            </a:r>
          </a:p>
        </p:txBody>
      </p:sp>
      <p:sp>
        <p:nvSpPr>
          <p:cNvPr id="18" name="Text Placeholder 3">
            <a:extLst>
              <a:ext uri="{FF2B5EF4-FFF2-40B4-BE49-F238E27FC236}">
                <a16:creationId xmlns:a16="http://schemas.microsoft.com/office/drawing/2014/main" id="{6E820AC0-D6D8-48F9-9D9F-A17400A404BB}"/>
              </a:ext>
            </a:extLst>
          </p:cNvPr>
          <p:cNvSpPr>
            <a:spLocks noGrp="1"/>
          </p:cNvSpPr>
          <p:nvPr>
            <p:ph type="body" sz="quarter" idx="10" hasCustomPrompt="1"/>
          </p:nvPr>
        </p:nvSpPr>
        <p:spPr>
          <a:xfrm>
            <a:off x="8530361" y="4554447"/>
            <a:ext cx="2489200" cy="3124198"/>
          </a:xfrm>
          <a:solidFill>
            <a:schemeClr val="accent2">
              <a:lumMod val="75000"/>
              <a:lumOff val="25000"/>
            </a:schemeClr>
          </a:solidFill>
        </p:spPr>
        <p:txBody>
          <a:bodyPr bIns="0" rtlCol="0" anchor="b">
            <a:noAutofit/>
          </a:bodyPr>
          <a:lstStyle>
            <a:lvl1pPr marL="0" indent="0" algn="ctr">
              <a:buNone/>
              <a:defRPr sz="25000">
                <a:solidFill>
                  <a:schemeClr val="bg1"/>
                </a:solidFill>
                <a:latin typeface="+mj-lt"/>
                <a:cs typeface="Arial" panose="020B0604020202020204" pitchFamily="34" charset="0"/>
              </a:defRPr>
            </a:lvl1pPr>
          </a:lstStyle>
          <a:p>
            <a:pPr lvl="0" rtl="0"/>
            <a:r>
              <a:rPr lang="en-GB" noProof="0"/>
              <a:t>1</a:t>
            </a:r>
          </a:p>
        </p:txBody>
      </p:sp>
    </p:spTree>
    <p:extLst>
      <p:ext uri="{BB962C8B-B14F-4D97-AF65-F5344CB8AC3E}">
        <p14:creationId xmlns:p14="http://schemas.microsoft.com/office/powerpoint/2010/main" val="8158225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8_Custom Layout">
    <p:spTree>
      <p:nvGrpSpPr>
        <p:cNvPr id="1" name=""/>
        <p:cNvGrpSpPr/>
        <p:nvPr/>
      </p:nvGrpSpPr>
      <p:grpSpPr>
        <a:xfrm>
          <a:off x="0" y="0"/>
          <a:ext cx="0" cy="0"/>
          <a:chOff x="0" y="0"/>
          <a:chExt cx="0" cy="0"/>
        </a:xfrm>
      </p:grpSpPr>
      <p:sp>
        <p:nvSpPr>
          <p:cNvPr id="4" name="Rectangle 3" title="Decorative"/>
          <p:cNvSpPr/>
          <p:nvPr userDrawn="1"/>
        </p:nvSpPr>
        <p:spPr>
          <a:xfrm>
            <a:off x="0" y="1964267"/>
            <a:ext cx="3052729" cy="24435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1" name="Rectangle 20" title="Decorative"/>
          <p:cNvSpPr/>
          <p:nvPr userDrawn="1"/>
        </p:nvSpPr>
        <p:spPr>
          <a:xfrm>
            <a:off x="6092848" y="1964267"/>
            <a:ext cx="3052729" cy="244350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8" name="Rectangle 27" title="Decorative"/>
          <p:cNvSpPr/>
          <p:nvPr userDrawn="1"/>
        </p:nvSpPr>
        <p:spPr>
          <a:xfrm>
            <a:off x="9139272" y="4414498"/>
            <a:ext cx="3052729" cy="2443502"/>
          </a:xfrm>
          <a:prstGeom prst="rect">
            <a:avLst/>
          </a:prstGeom>
          <a:solidFill>
            <a:schemeClr val="accent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a:extLst>
              <a:ext uri="{FF2B5EF4-FFF2-40B4-BE49-F238E27FC236}">
                <a16:creationId xmlns:a16="http://schemas.microsoft.com/office/drawing/2014/main" id="{A8FBBE79-9A2D-485C-A5FF-D6F6AFD2AFC3}"/>
              </a:ext>
            </a:extLst>
          </p:cNvPr>
          <p:cNvSpPr>
            <a:spLocks noGrp="1"/>
          </p:cNvSpPr>
          <p:nvPr userDrawn="1">
            <p:ph type="title"/>
          </p:nvPr>
        </p:nvSpPr>
        <p:spPr>
          <a:xfrm>
            <a:off x="2106887" y="616350"/>
            <a:ext cx="7978227" cy="1062602"/>
          </a:xfrm>
        </p:spPr>
        <p:txBody>
          <a:bodyPr lIns="0" rtlCol="0"/>
          <a:lstStyle>
            <a:lvl1pPr algn="ctr">
              <a:defRPr>
                <a:solidFill>
                  <a:schemeClr val="tx2"/>
                </a:solidFill>
              </a:defRPr>
            </a:lvl1pPr>
          </a:lstStyle>
          <a:p>
            <a:pPr rtl="0"/>
            <a:r>
              <a:rPr lang="en-GB" noProof="0"/>
              <a:t>Click to edit Master title style</a:t>
            </a:r>
          </a:p>
        </p:txBody>
      </p:sp>
      <p:sp>
        <p:nvSpPr>
          <p:cNvPr id="30" name="Picture Placeholder 4" title="Decorative">
            <a:extLst>
              <a:ext uri="{FF2B5EF4-FFF2-40B4-BE49-F238E27FC236}">
                <a16:creationId xmlns:a16="http://schemas.microsoft.com/office/drawing/2014/main" id="{0D8C8A61-C19F-4EF6-A991-5B6EFC5F7AFB}"/>
              </a:ext>
            </a:extLst>
          </p:cNvPr>
          <p:cNvSpPr>
            <a:spLocks noGrp="1"/>
          </p:cNvSpPr>
          <p:nvPr>
            <p:ph type="pic" sz="quarter" idx="11"/>
          </p:nvPr>
        </p:nvSpPr>
        <p:spPr>
          <a:xfrm>
            <a:off x="0" y="4416552"/>
            <a:ext cx="3054096" cy="2441448"/>
          </a:xfrm>
          <a:prstGeom prst="rect">
            <a:avLst/>
          </a:prstGeom>
        </p:spPr>
        <p:txBody>
          <a:bodyPr rtlCol="0">
            <a:normAutofit/>
          </a:bodyPr>
          <a:lstStyle>
            <a:lvl1pPr algn="ctr">
              <a:defRPr sz="1600"/>
            </a:lvl1pPr>
          </a:lstStyle>
          <a:p>
            <a:pPr rtl="0"/>
            <a:r>
              <a:rPr lang="en-GB" noProof="0"/>
              <a:t>Click icon to add picture</a:t>
            </a:r>
          </a:p>
        </p:txBody>
      </p:sp>
      <p:sp>
        <p:nvSpPr>
          <p:cNvPr id="32" name="Picture Placeholder 4" title="Decorative">
            <a:extLst>
              <a:ext uri="{FF2B5EF4-FFF2-40B4-BE49-F238E27FC236}">
                <a16:creationId xmlns:a16="http://schemas.microsoft.com/office/drawing/2014/main" id="{12606688-9042-46BE-82EA-2A9034C21250}"/>
              </a:ext>
            </a:extLst>
          </p:cNvPr>
          <p:cNvSpPr>
            <a:spLocks noGrp="1"/>
          </p:cNvSpPr>
          <p:nvPr>
            <p:ph type="pic" sz="quarter" idx="13"/>
          </p:nvPr>
        </p:nvSpPr>
        <p:spPr>
          <a:xfrm>
            <a:off x="3046424" y="1964267"/>
            <a:ext cx="3054096" cy="2441448"/>
          </a:xfrm>
          <a:prstGeom prst="rect">
            <a:avLst/>
          </a:prstGeom>
        </p:spPr>
        <p:txBody>
          <a:bodyPr rtlCol="0">
            <a:normAutofit/>
          </a:bodyPr>
          <a:lstStyle>
            <a:lvl1pPr algn="ctr">
              <a:defRPr sz="1600"/>
            </a:lvl1pPr>
          </a:lstStyle>
          <a:p>
            <a:pPr rtl="0"/>
            <a:r>
              <a:rPr lang="en-GB" noProof="0"/>
              <a:t>Click icon to add picture</a:t>
            </a:r>
          </a:p>
        </p:txBody>
      </p:sp>
      <p:sp>
        <p:nvSpPr>
          <p:cNvPr id="33" name="Picture Placeholder 4" title="Decorative">
            <a:extLst>
              <a:ext uri="{FF2B5EF4-FFF2-40B4-BE49-F238E27FC236}">
                <a16:creationId xmlns:a16="http://schemas.microsoft.com/office/drawing/2014/main" id="{94A72397-DF36-48ED-9888-0827D143B9BE}"/>
              </a:ext>
            </a:extLst>
          </p:cNvPr>
          <p:cNvSpPr>
            <a:spLocks noGrp="1"/>
          </p:cNvSpPr>
          <p:nvPr>
            <p:ph type="pic" sz="quarter" idx="14"/>
          </p:nvPr>
        </p:nvSpPr>
        <p:spPr>
          <a:xfrm>
            <a:off x="9137904" y="1964267"/>
            <a:ext cx="3054096" cy="2441448"/>
          </a:xfrm>
          <a:prstGeom prst="rect">
            <a:avLst/>
          </a:prstGeom>
        </p:spPr>
        <p:txBody>
          <a:bodyPr rtlCol="0">
            <a:normAutofit/>
          </a:bodyPr>
          <a:lstStyle>
            <a:lvl1pPr algn="ctr">
              <a:defRPr sz="1600"/>
            </a:lvl1pPr>
          </a:lstStyle>
          <a:p>
            <a:pPr rtl="0"/>
            <a:r>
              <a:rPr lang="en-GB" noProof="0"/>
              <a:t>Click icon to add picture</a:t>
            </a:r>
          </a:p>
        </p:txBody>
      </p:sp>
      <p:sp>
        <p:nvSpPr>
          <p:cNvPr id="26" name="Rectangle 25" title="Decorative"/>
          <p:cNvSpPr/>
          <p:nvPr userDrawn="1"/>
        </p:nvSpPr>
        <p:spPr>
          <a:xfrm>
            <a:off x="3046424" y="4414498"/>
            <a:ext cx="3052729" cy="24435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9" name="Text Placeholder 6">
            <a:extLst>
              <a:ext uri="{FF2B5EF4-FFF2-40B4-BE49-F238E27FC236}">
                <a16:creationId xmlns:a16="http://schemas.microsoft.com/office/drawing/2014/main" id="{DD736A8B-DD51-4DE5-A500-3F2E06CA9E12}"/>
              </a:ext>
            </a:extLst>
          </p:cNvPr>
          <p:cNvSpPr>
            <a:spLocks noGrp="1"/>
          </p:cNvSpPr>
          <p:nvPr userDrawn="1">
            <p:ph type="body" sz="quarter" idx="15"/>
          </p:nvPr>
        </p:nvSpPr>
        <p:spPr>
          <a:xfrm>
            <a:off x="264410" y="3652861"/>
            <a:ext cx="2517605" cy="484146"/>
          </a:xfrm>
        </p:spPr>
        <p:txBody>
          <a:bodyPr lIns="0" rtlCol="0">
            <a:noAutofit/>
          </a:bodyPr>
          <a:lstStyle>
            <a:lvl1pPr marL="0" indent="0" algn="ctr">
              <a:buNone/>
              <a:defRPr sz="1400">
                <a:solidFill>
                  <a:schemeClr val="bg1"/>
                </a:solidFill>
                <a:latin typeface="+mn-lt"/>
                <a:cs typeface="Arial" panose="020B0604020202020204" pitchFamily="34" charset="0"/>
              </a:defRPr>
            </a:lvl1pPr>
          </a:lstStyle>
          <a:p>
            <a:pPr lvl="0" rtl="0"/>
            <a:r>
              <a:rPr lang="en-GB" noProof="0"/>
              <a:t>Click to edit Master text styles</a:t>
            </a:r>
          </a:p>
        </p:txBody>
      </p:sp>
      <p:sp>
        <p:nvSpPr>
          <p:cNvPr id="10" name="Text Placeholder 6">
            <a:extLst>
              <a:ext uri="{FF2B5EF4-FFF2-40B4-BE49-F238E27FC236}">
                <a16:creationId xmlns:a16="http://schemas.microsoft.com/office/drawing/2014/main" id="{088F0D2C-15BE-4CDF-B390-80500DDD7436}"/>
              </a:ext>
            </a:extLst>
          </p:cNvPr>
          <p:cNvSpPr>
            <a:spLocks noGrp="1"/>
          </p:cNvSpPr>
          <p:nvPr userDrawn="1">
            <p:ph type="body" sz="quarter" idx="16" hasCustomPrompt="1"/>
          </p:nvPr>
        </p:nvSpPr>
        <p:spPr>
          <a:xfrm>
            <a:off x="264410" y="3248535"/>
            <a:ext cx="2517605" cy="382749"/>
          </a:xfrm>
        </p:spPr>
        <p:txBody>
          <a:bodyPr lIns="0" rtlCol="0" anchor="b">
            <a:noAutofit/>
          </a:bodyPr>
          <a:lstStyle>
            <a:lvl1pPr marL="0" indent="0" algn="ctr">
              <a:buNone/>
              <a:defRPr sz="1600" b="1">
                <a:solidFill>
                  <a:schemeClr val="bg1"/>
                </a:solidFill>
                <a:latin typeface="+mj-lt"/>
                <a:cs typeface="Arial" panose="020B0604020202020204" pitchFamily="34" charset="0"/>
              </a:defRPr>
            </a:lvl1pPr>
          </a:lstStyle>
          <a:p>
            <a:pPr lvl="0" rtl="0"/>
            <a:r>
              <a:rPr lang="en-GB" noProof="0"/>
              <a:t>ADD NAME HERE</a:t>
            </a:r>
          </a:p>
        </p:txBody>
      </p:sp>
      <p:sp>
        <p:nvSpPr>
          <p:cNvPr id="11" name="Text Placeholder 6">
            <a:extLst>
              <a:ext uri="{FF2B5EF4-FFF2-40B4-BE49-F238E27FC236}">
                <a16:creationId xmlns:a16="http://schemas.microsoft.com/office/drawing/2014/main" id="{BC14EC5C-D80F-42F2-A5F0-D4F07AADAECE}"/>
              </a:ext>
            </a:extLst>
          </p:cNvPr>
          <p:cNvSpPr>
            <a:spLocks noGrp="1"/>
          </p:cNvSpPr>
          <p:nvPr userDrawn="1">
            <p:ph type="body" sz="quarter" idx="17"/>
          </p:nvPr>
        </p:nvSpPr>
        <p:spPr>
          <a:xfrm>
            <a:off x="6359042" y="3652861"/>
            <a:ext cx="2517605" cy="484146"/>
          </a:xfrm>
        </p:spPr>
        <p:txBody>
          <a:bodyPr lIns="0" rtlCol="0">
            <a:noAutofit/>
          </a:bodyPr>
          <a:lstStyle>
            <a:lvl1pPr marL="0" indent="0" algn="ctr">
              <a:buNone/>
              <a:defRPr sz="1400">
                <a:solidFill>
                  <a:schemeClr val="bg1"/>
                </a:solidFill>
                <a:latin typeface="+mn-lt"/>
                <a:cs typeface="Arial" panose="020B0604020202020204" pitchFamily="34" charset="0"/>
              </a:defRPr>
            </a:lvl1pPr>
          </a:lstStyle>
          <a:p>
            <a:pPr lvl="0" rtl="0"/>
            <a:r>
              <a:rPr lang="en-GB" noProof="0"/>
              <a:t>Click to edit Master text styles</a:t>
            </a:r>
          </a:p>
        </p:txBody>
      </p:sp>
      <p:sp>
        <p:nvSpPr>
          <p:cNvPr id="12" name="Text Placeholder 6">
            <a:extLst>
              <a:ext uri="{FF2B5EF4-FFF2-40B4-BE49-F238E27FC236}">
                <a16:creationId xmlns:a16="http://schemas.microsoft.com/office/drawing/2014/main" id="{235DD3B7-76E7-45B9-B75B-30D7AFC8EE6C}"/>
              </a:ext>
            </a:extLst>
          </p:cNvPr>
          <p:cNvSpPr>
            <a:spLocks noGrp="1"/>
          </p:cNvSpPr>
          <p:nvPr userDrawn="1">
            <p:ph type="body" sz="quarter" idx="18" hasCustomPrompt="1"/>
          </p:nvPr>
        </p:nvSpPr>
        <p:spPr>
          <a:xfrm>
            <a:off x="6359042" y="3248535"/>
            <a:ext cx="2517605" cy="382749"/>
          </a:xfrm>
        </p:spPr>
        <p:txBody>
          <a:bodyPr lIns="0" rtlCol="0" anchor="b">
            <a:noAutofit/>
          </a:bodyPr>
          <a:lstStyle>
            <a:lvl1pPr marL="0" indent="0" algn="ctr">
              <a:buNone/>
              <a:defRPr sz="1600" b="1">
                <a:solidFill>
                  <a:schemeClr val="bg1"/>
                </a:solidFill>
                <a:latin typeface="+mj-lt"/>
                <a:cs typeface="Arial" panose="020B0604020202020204" pitchFamily="34" charset="0"/>
              </a:defRPr>
            </a:lvl1pPr>
          </a:lstStyle>
          <a:p>
            <a:pPr lvl="0" rtl="0"/>
            <a:r>
              <a:rPr lang="en-GB" noProof="0"/>
              <a:t>ADD NAME HERE</a:t>
            </a:r>
          </a:p>
        </p:txBody>
      </p:sp>
      <p:sp>
        <p:nvSpPr>
          <p:cNvPr id="13" name="Text Placeholder 6">
            <a:extLst>
              <a:ext uri="{FF2B5EF4-FFF2-40B4-BE49-F238E27FC236}">
                <a16:creationId xmlns:a16="http://schemas.microsoft.com/office/drawing/2014/main" id="{3B9FAC90-EA8D-4C0E-A0D1-0D252B50A12F}"/>
              </a:ext>
            </a:extLst>
          </p:cNvPr>
          <p:cNvSpPr>
            <a:spLocks noGrp="1"/>
          </p:cNvSpPr>
          <p:nvPr userDrawn="1">
            <p:ph type="body" sz="quarter" idx="19"/>
          </p:nvPr>
        </p:nvSpPr>
        <p:spPr>
          <a:xfrm>
            <a:off x="3288925" y="5167572"/>
            <a:ext cx="2517605" cy="484146"/>
          </a:xfrm>
        </p:spPr>
        <p:txBody>
          <a:bodyPr lIns="0" rtlCol="0">
            <a:noAutofit/>
          </a:bodyPr>
          <a:lstStyle>
            <a:lvl1pPr marL="0" indent="0" algn="ctr">
              <a:buNone/>
              <a:defRPr sz="1400">
                <a:solidFill>
                  <a:schemeClr val="bg1"/>
                </a:solidFill>
                <a:latin typeface="+mn-lt"/>
                <a:cs typeface="Arial" panose="020B0604020202020204" pitchFamily="34" charset="0"/>
              </a:defRPr>
            </a:lvl1pPr>
          </a:lstStyle>
          <a:p>
            <a:pPr lvl="0" rtl="0"/>
            <a:r>
              <a:rPr lang="en-GB" noProof="0"/>
              <a:t>Click to edit Master text styles</a:t>
            </a:r>
          </a:p>
        </p:txBody>
      </p:sp>
      <p:sp>
        <p:nvSpPr>
          <p:cNvPr id="14" name="Text Placeholder 6">
            <a:extLst>
              <a:ext uri="{FF2B5EF4-FFF2-40B4-BE49-F238E27FC236}">
                <a16:creationId xmlns:a16="http://schemas.microsoft.com/office/drawing/2014/main" id="{5556F808-0B84-4923-9C86-83F13CFABBB6}"/>
              </a:ext>
            </a:extLst>
          </p:cNvPr>
          <p:cNvSpPr>
            <a:spLocks noGrp="1"/>
          </p:cNvSpPr>
          <p:nvPr userDrawn="1">
            <p:ph type="body" sz="quarter" idx="20" hasCustomPrompt="1"/>
          </p:nvPr>
        </p:nvSpPr>
        <p:spPr>
          <a:xfrm>
            <a:off x="3288925" y="4763246"/>
            <a:ext cx="2517605" cy="382749"/>
          </a:xfrm>
        </p:spPr>
        <p:txBody>
          <a:bodyPr lIns="0" rtlCol="0" anchor="b">
            <a:noAutofit/>
          </a:bodyPr>
          <a:lstStyle>
            <a:lvl1pPr marL="0" indent="0" algn="ctr">
              <a:buNone/>
              <a:defRPr sz="1600" b="1">
                <a:solidFill>
                  <a:schemeClr val="bg1"/>
                </a:solidFill>
                <a:latin typeface="+mj-lt"/>
                <a:cs typeface="Arial" panose="020B0604020202020204" pitchFamily="34" charset="0"/>
              </a:defRPr>
            </a:lvl1pPr>
          </a:lstStyle>
          <a:p>
            <a:pPr lvl="0" rtl="0"/>
            <a:r>
              <a:rPr lang="en-GB" noProof="0"/>
              <a:t>ADD NAME HERE</a:t>
            </a:r>
          </a:p>
        </p:txBody>
      </p:sp>
      <p:sp>
        <p:nvSpPr>
          <p:cNvPr id="15" name="Text Placeholder 6">
            <a:extLst>
              <a:ext uri="{FF2B5EF4-FFF2-40B4-BE49-F238E27FC236}">
                <a16:creationId xmlns:a16="http://schemas.microsoft.com/office/drawing/2014/main" id="{6D49870F-68D7-4CDC-8F2A-696151FA2B90}"/>
              </a:ext>
            </a:extLst>
          </p:cNvPr>
          <p:cNvSpPr>
            <a:spLocks noGrp="1"/>
          </p:cNvSpPr>
          <p:nvPr userDrawn="1">
            <p:ph type="body" sz="quarter" idx="21"/>
          </p:nvPr>
        </p:nvSpPr>
        <p:spPr>
          <a:xfrm>
            <a:off x="9412281" y="5167572"/>
            <a:ext cx="2517605" cy="484146"/>
          </a:xfrm>
        </p:spPr>
        <p:txBody>
          <a:bodyPr lIns="0" rtlCol="0">
            <a:noAutofit/>
          </a:bodyPr>
          <a:lstStyle>
            <a:lvl1pPr marL="0" indent="0" algn="ctr">
              <a:buNone/>
              <a:defRPr sz="1400">
                <a:solidFill>
                  <a:schemeClr val="bg1"/>
                </a:solidFill>
                <a:latin typeface="+mn-lt"/>
                <a:cs typeface="Arial" panose="020B0604020202020204" pitchFamily="34" charset="0"/>
              </a:defRPr>
            </a:lvl1pPr>
          </a:lstStyle>
          <a:p>
            <a:pPr lvl="0" rtl="0"/>
            <a:r>
              <a:rPr lang="en-GB" noProof="0"/>
              <a:t>Click to edit Master text styles</a:t>
            </a:r>
          </a:p>
        </p:txBody>
      </p:sp>
      <p:sp>
        <p:nvSpPr>
          <p:cNvPr id="16" name="Text Placeholder 6">
            <a:extLst>
              <a:ext uri="{FF2B5EF4-FFF2-40B4-BE49-F238E27FC236}">
                <a16:creationId xmlns:a16="http://schemas.microsoft.com/office/drawing/2014/main" id="{530C251D-6B9A-485B-A02D-AAF34ECA7B5D}"/>
              </a:ext>
            </a:extLst>
          </p:cNvPr>
          <p:cNvSpPr>
            <a:spLocks noGrp="1"/>
          </p:cNvSpPr>
          <p:nvPr userDrawn="1">
            <p:ph type="body" sz="quarter" idx="22" hasCustomPrompt="1"/>
          </p:nvPr>
        </p:nvSpPr>
        <p:spPr>
          <a:xfrm>
            <a:off x="9412281" y="4763246"/>
            <a:ext cx="2517605" cy="382749"/>
          </a:xfrm>
        </p:spPr>
        <p:txBody>
          <a:bodyPr lIns="0" rtlCol="0" anchor="b">
            <a:noAutofit/>
          </a:bodyPr>
          <a:lstStyle>
            <a:lvl1pPr marL="0" indent="0" algn="ctr">
              <a:buNone/>
              <a:defRPr sz="1600" b="1">
                <a:solidFill>
                  <a:schemeClr val="bg1"/>
                </a:solidFill>
                <a:latin typeface="+mj-lt"/>
                <a:cs typeface="Arial" panose="020B0604020202020204" pitchFamily="34" charset="0"/>
              </a:defRPr>
            </a:lvl1pPr>
          </a:lstStyle>
          <a:p>
            <a:pPr lvl="0" rtl="0"/>
            <a:r>
              <a:rPr lang="en-GB" noProof="0"/>
              <a:t>ADD NAME HERE</a:t>
            </a:r>
          </a:p>
        </p:txBody>
      </p:sp>
      <p:sp>
        <p:nvSpPr>
          <p:cNvPr id="31" name="Picture Placeholder 4" title="Decorative">
            <a:extLst>
              <a:ext uri="{FF2B5EF4-FFF2-40B4-BE49-F238E27FC236}">
                <a16:creationId xmlns:a16="http://schemas.microsoft.com/office/drawing/2014/main" id="{FB28CC40-CBF3-4E1C-841D-45C7739F95EE}"/>
              </a:ext>
            </a:extLst>
          </p:cNvPr>
          <p:cNvSpPr>
            <a:spLocks noGrp="1"/>
          </p:cNvSpPr>
          <p:nvPr>
            <p:ph type="pic" sz="quarter" idx="12"/>
          </p:nvPr>
        </p:nvSpPr>
        <p:spPr>
          <a:xfrm>
            <a:off x="6092848" y="4416552"/>
            <a:ext cx="3054096" cy="2441448"/>
          </a:xfrm>
          <a:prstGeom prst="rect">
            <a:avLst/>
          </a:prstGeom>
        </p:spPr>
        <p:txBody>
          <a:bodyPr rtlCol="0">
            <a:normAutofit/>
          </a:bodyPr>
          <a:lstStyle>
            <a:lvl1pPr algn="ctr">
              <a:defRPr sz="1600"/>
            </a:lvl1pPr>
          </a:lstStyle>
          <a:p>
            <a:pPr rtl="0"/>
            <a:r>
              <a:rPr lang="en-GB" noProof="0"/>
              <a:t>Click icon to add picture</a:t>
            </a:r>
          </a:p>
        </p:txBody>
      </p:sp>
    </p:spTree>
    <p:extLst>
      <p:ext uri="{BB962C8B-B14F-4D97-AF65-F5344CB8AC3E}">
        <p14:creationId xmlns:p14="http://schemas.microsoft.com/office/powerpoint/2010/main" val="170518865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3" name="Picture Placeholder 4" title="Decorative">
            <a:extLst>
              <a:ext uri="{FF2B5EF4-FFF2-40B4-BE49-F238E27FC236}">
                <a16:creationId xmlns:a16="http://schemas.microsoft.com/office/drawing/2014/main" id="{AC817481-FC70-46B9-B779-4E5C04778C8E}"/>
              </a:ext>
            </a:extLst>
          </p:cNvPr>
          <p:cNvSpPr>
            <a:spLocks noGrp="1"/>
          </p:cNvSpPr>
          <p:nvPr>
            <p:ph type="pic" sz="quarter" idx="10"/>
          </p:nvPr>
        </p:nvSpPr>
        <p:spPr>
          <a:xfrm>
            <a:off x="212725" y="1260389"/>
            <a:ext cx="2816352" cy="3173816"/>
          </a:xfrm>
          <a:solidFill>
            <a:schemeClr val="bg1">
              <a:lumMod val="95000"/>
            </a:schemeClr>
          </a:solidFill>
        </p:spPr>
        <p:txBody>
          <a:bodyPr rtlCol="0"/>
          <a:lstStyle/>
          <a:p>
            <a:pPr rtl="0"/>
            <a:r>
              <a:rPr lang="en-GB" noProof="0"/>
              <a:t>Click icon to add picture</a:t>
            </a:r>
          </a:p>
        </p:txBody>
      </p:sp>
      <p:sp>
        <p:nvSpPr>
          <p:cNvPr id="4" name="Picture Placeholder 4" title="Decorative">
            <a:extLst>
              <a:ext uri="{FF2B5EF4-FFF2-40B4-BE49-F238E27FC236}">
                <a16:creationId xmlns:a16="http://schemas.microsoft.com/office/drawing/2014/main" id="{D653D0B5-B695-4544-91E9-B8223EA713FF}"/>
              </a:ext>
            </a:extLst>
          </p:cNvPr>
          <p:cNvSpPr>
            <a:spLocks noGrp="1"/>
          </p:cNvSpPr>
          <p:nvPr>
            <p:ph type="pic" sz="quarter" idx="11"/>
          </p:nvPr>
        </p:nvSpPr>
        <p:spPr>
          <a:xfrm>
            <a:off x="3194701" y="0"/>
            <a:ext cx="2817564" cy="3175686"/>
          </a:xfrm>
          <a:solidFill>
            <a:schemeClr val="bg1">
              <a:lumMod val="95000"/>
            </a:schemeClr>
          </a:solidFill>
        </p:spPr>
        <p:txBody>
          <a:bodyPr rtlCol="0"/>
          <a:lstStyle/>
          <a:p>
            <a:pPr rtl="0"/>
            <a:r>
              <a:rPr lang="en-GB" noProof="0"/>
              <a:t>Click icon to add picture</a:t>
            </a:r>
          </a:p>
        </p:txBody>
      </p:sp>
      <p:sp>
        <p:nvSpPr>
          <p:cNvPr id="5" name="Picture Placeholder 4" title="Decorative">
            <a:extLst>
              <a:ext uri="{FF2B5EF4-FFF2-40B4-BE49-F238E27FC236}">
                <a16:creationId xmlns:a16="http://schemas.microsoft.com/office/drawing/2014/main" id="{00DB6AEA-811C-4554-97AF-7D4F2639BDC7}"/>
              </a:ext>
            </a:extLst>
          </p:cNvPr>
          <p:cNvSpPr>
            <a:spLocks noGrp="1"/>
          </p:cNvSpPr>
          <p:nvPr>
            <p:ph type="pic" sz="quarter" idx="12"/>
          </p:nvPr>
        </p:nvSpPr>
        <p:spPr>
          <a:xfrm>
            <a:off x="213361" y="4586414"/>
            <a:ext cx="5798904" cy="2271585"/>
          </a:xfrm>
          <a:solidFill>
            <a:schemeClr val="bg1">
              <a:lumMod val="95000"/>
            </a:schemeClr>
          </a:solidFill>
        </p:spPr>
        <p:txBody>
          <a:bodyPr rtlCol="0"/>
          <a:lstStyle/>
          <a:p>
            <a:pPr rtl="0"/>
            <a:r>
              <a:rPr lang="en-GB" noProof="0"/>
              <a:t>Click icon to add picture</a:t>
            </a:r>
          </a:p>
        </p:txBody>
      </p:sp>
      <p:sp>
        <p:nvSpPr>
          <p:cNvPr id="6" name="Picture Placeholder 4" title="Decorative">
            <a:extLst>
              <a:ext uri="{FF2B5EF4-FFF2-40B4-BE49-F238E27FC236}">
                <a16:creationId xmlns:a16="http://schemas.microsoft.com/office/drawing/2014/main" id="{75694821-2A94-40B8-8AAD-3E3762AFD388}"/>
              </a:ext>
            </a:extLst>
          </p:cNvPr>
          <p:cNvSpPr>
            <a:spLocks noGrp="1"/>
          </p:cNvSpPr>
          <p:nvPr>
            <p:ph type="pic" sz="quarter" idx="13"/>
          </p:nvPr>
        </p:nvSpPr>
        <p:spPr>
          <a:xfrm>
            <a:off x="6179737" y="4586414"/>
            <a:ext cx="2817564" cy="2271585"/>
          </a:xfrm>
          <a:solidFill>
            <a:schemeClr val="bg1">
              <a:lumMod val="95000"/>
            </a:schemeClr>
          </a:solidFill>
        </p:spPr>
        <p:txBody>
          <a:bodyPr rtlCol="0"/>
          <a:lstStyle/>
          <a:p>
            <a:pPr rtl="0"/>
            <a:r>
              <a:rPr lang="en-GB" noProof="0"/>
              <a:t>Click icon to add picture</a:t>
            </a:r>
          </a:p>
        </p:txBody>
      </p:sp>
      <p:sp>
        <p:nvSpPr>
          <p:cNvPr id="7" name="Picture Placeholder 4" title="Decorative">
            <a:extLst>
              <a:ext uri="{FF2B5EF4-FFF2-40B4-BE49-F238E27FC236}">
                <a16:creationId xmlns:a16="http://schemas.microsoft.com/office/drawing/2014/main" id="{D653D0B5-B695-4544-91E9-B8223EA713FF}"/>
              </a:ext>
            </a:extLst>
          </p:cNvPr>
          <p:cNvSpPr>
            <a:spLocks noGrp="1"/>
          </p:cNvSpPr>
          <p:nvPr>
            <p:ph type="pic" sz="quarter" idx="14"/>
          </p:nvPr>
        </p:nvSpPr>
        <p:spPr>
          <a:xfrm>
            <a:off x="6177889" y="2030436"/>
            <a:ext cx="2817564" cy="2403769"/>
          </a:xfrm>
          <a:solidFill>
            <a:schemeClr val="bg1">
              <a:lumMod val="95000"/>
            </a:schemeClr>
          </a:solidFill>
        </p:spPr>
        <p:txBody>
          <a:bodyPr rtlCol="0"/>
          <a:lstStyle/>
          <a:p>
            <a:pPr rtl="0"/>
            <a:r>
              <a:rPr lang="en-GB" noProof="0"/>
              <a:t>Click icon to add picture</a:t>
            </a:r>
          </a:p>
        </p:txBody>
      </p:sp>
      <p:sp>
        <p:nvSpPr>
          <p:cNvPr id="8" name="Picture Placeholder 4" title="Decorative">
            <a:extLst>
              <a:ext uri="{FF2B5EF4-FFF2-40B4-BE49-F238E27FC236}">
                <a16:creationId xmlns:a16="http://schemas.microsoft.com/office/drawing/2014/main" id="{D653D0B5-B695-4544-91E9-B8223EA713FF}"/>
              </a:ext>
            </a:extLst>
          </p:cNvPr>
          <p:cNvSpPr>
            <a:spLocks noGrp="1"/>
          </p:cNvSpPr>
          <p:nvPr>
            <p:ph type="pic" sz="quarter" idx="15"/>
          </p:nvPr>
        </p:nvSpPr>
        <p:spPr>
          <a:xfrm>
            <a:off x="9161076" y="0"/>
            <a:ext cx="2817564" cy="4434205"/>
          </a:xfrm>
          <a:solidFill>
            <a:schemeClr val="bg1">
              <a:lumMod val="95000"/>
            </a:schemeClr>
          </a:solidFill>
        </p:spPr>
        <p:txBody>
          <a:bodyPr rtlCol="0"/>
          <a:lstStyle/>
          <a:p>
            <a:pPr rtl="0"/>
            <a:r>
              <a:rPr lang="en-GB" noProof="0"/>
              <a:t>Click icon to add picture</a:t>
            </a:r>
          </a:p>
        </p:txBody>
      </p:sp>
      <p:sp>
        <p:nvSpPr>
          <p:cNvPr id="2" name="Rectangle 1" title="Decorative"/>
          <p:cNvSpPr/>
          <p:nvPr userDrawn="1"/>
        </p:nvSpPr>
        <p:spPr>
          <a:xfrm>
            <a:off x="213361" y="0"/>
            <a:ext cx="2815716" cy="109975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9" name="Rectangle 8" title="Decorative"/>
          <p:cNvSpPr/>
          <p:nvPr userDrawn="1"/>
        </p:nvSpPr>
        <p:spPr>
          <a:xfrm>
            <a:off x="3196549" y="3334454"/>
            <a:ext cx="2815716" cy="109975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0" name="Rectangle 9" title="Decorative"/>
          <p:cNvSpPr/>
          <p:nvPr userDrawn="1"/>
        </p:nvSpPr>
        <p:spPr>
          <a:xfrm>
            <a:off x="6179737" y="0"/>
            <a:ext cx="2815716" cy="18782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1" name="Rectangle 10" title="Decorative"/>
          <p:cNvSpPr/>
          <p:nvPr userDrawn="1"/>
        </p:nvSpPr>
        <p:spPr>
          <a:xfrm>
            <a:off x="9162924" y="4598770"/>
            <a:ext cx="2815716" cy="2259229"/>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Tree>
    <p:extLst>
      <p:ext uri="{BB962C8B-B14F-4D97-AF65-F5344CB8AC3E}">
        <p14:creationId xmlns:p14="http://schemas.microsoft.com/office/powerpoint/2010/main" val="429398845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Title Slide with Image">
    <p:spTree>
      <p:nvGrpSpPr>
        <p:cNvPr id="1" name=""/>
        <p:cNvGrpSpPr/>
        <p:nvPr/>
      </p:nvGrpSpPr>
      <p:grpSpPr>
        <a:xfrm>
          <a:off x="0" y="0"/>
          <a:ext cx="0" cy="0"/>
          <a:chOff x="0" y="0"/>
          <a:chExt cx="0" cy="0"/>
        </a:xfrm>
      </p:grpSpPr>
      <p:sp>
        <p:nvSpPr>
          <p:cNvPr id="7"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0"/>
          </p:nvPr>
        </p:nvSpPr>
        <p:spPr>
          <a:xfrm>
            <a:off x="0" y="4288"/>
            <a:ext cx="12192000" cy="6853712"/>
          </a:xfrm>
          <a:solidFill>
            <a:schemeClr val="bg1">
              <a:lumMod val="95000"/>
            </a:schemeClr>
          </a:solidFill>
        </p:spPr>
        <p:txBody>
          <a:bodyPr rtlCol="0"/>
          <a:lstStyle/>
          <a:p>
            <a:pPr rtl="0"/>
            <a:r>
              <a:rPr lang="en-GB" noProof="0"/>
              <a:t>Click icon to add picture</a:t>
            </a:r>
          </a:p>
        </p:txBody>
      </p:sp>
      <p:sp>
        <p:nvSpPr>
          <p:cNvPr id="6" name="Title 1">
            <a:extLst>
              <a:ext uri="{FF2B5EF4-FFF2-40B4-BE49-F238E27FC236}">
                <a16:creationId xmlns:a16="http://schemas.microsoft.com/office/drawing/2014/main" id="{AA99C074-A230-B944-8FEA-870A76765C60}"/>
              </a:ext>
            </a:extLst>
          </p:cNvPr>
          <p:cNvSpPr>
            <a:spLocks noGrp="1"/>
          </p:cNvSpPr>
          <p:nvPr>
            <p:ph type="title" hasCustomPrompt="1"/>
          </p:nvPr>
        </p:nvSpPr>
        <p:spPr>
          <a:xfrm>
            <a:off x="838199" y="2002421"/>
            <a:ext cx="7252505" cy="891250"/>
          </a:xfrm>
        </p:spPr>
        <p:txBody>
          <a:bodyPr rtlCol="0" anchor="t">
            <a:noAutofit/>
          </a:bodyPr>
          <a:lstStyle>
            <a:lvl1pPr>
              <a:defRPr sz="5000" b="1">
                <a:solidFill>
                  <a:schemeClr val="bg1"/>
                </a:solidFill>
                <a:latin typeface="+mj-lt"/>
              </a:defRPr>
            </a:lvl1pPr>
          </a:lstStyle>
          <a:p>
            <a:pPr rtl="0"/>
            <a:r>
              <a:rPr lang="en-GB" noProof="0"/>
              <a:t>THANK YOU</a:t>
            </a:r>
          </a:p>
        </p:txBody>
      </p:sp>
      <p:sp>
        <p:nvSpPr>
          <p:cNvPr id="13" name="Text Placeholder 12">
            <a:extLst>
              <a:ext uri="{FF2B5EF4-FFF2-40B4-BE49-F238E27FC236}">
                <a16:creationId xmlns:a16="http://schemas.microsoft.com/office/drawing/2014/main" id="{1221857D-ECFA-4D4D-91DF-E36500791501}"/>
              </a:ext>
            </a:extLst>
          </p:cNvPr>
          <p:cNvSpPr>
            <a:spLocks noGrp="1"/>
          </p:cNvSpPr>
          <p:nvPr>
            <p:ph type="body" sz="quarter" idx="14" hasCustomPrompt="1"/>
          </p:nvPr>
        </p:nvSpPr>
        <p:spPr>
          <a:xfrm>
            <a:off x="838200" y="3090444"/>
            <a:ext cx="7252504" cy="338549"/>
          </a:xfrm>
        </p:spPr>
        <p:txBody>
          <a:bodyPr rtlCol="0">
            <a:normAutofit/>
          </a:bodyPr>
          <a:lstStyle>
            <a:lvl1pPr marL="0" indent="0">
              <a:buNone/>
              <a:defRPr sz="1600" spc="300">
                <a:solidFill>
                  <a:schemeClr val="bg1"/>
                </a:solidFill>
                <a:latin typeface="+mn-lt"/>
                <a:cs typeface="Arial" panose="020B0604020202020204" pitchFamily="34" charset="0"/>
              </a:defRPr>
            </a:lvl1pPr>
          </a:lstStyle>
          <a:p>
            <a:pPr lvl="0" rtl="0"/>
            <a:r>
              <a:rPr lang="en-GB" noProof="0"/>
              <a:t>WWW.WEBSITENAME.COM</a:t>
            </a:r>
          </a:p>
        </p:txBody>
      </p:sp>
      <p:sp>
        <p:nvSpPr>
          <p:cNvPr id="5" name="Shape 62" title="Decorative">
            <a:extLst>
              <a:ext uri="{FF2B5EF4-FFF2-40B4-BE49-F238E27FC236}">
                <a16:creationId xmlns:a16="http://schemas.microsoft.com/office/drawing/2014/main" id="{E1A23DB6-E067-4A30-8C4B-98B452428518}"/>
              </a:ext>
            </a:extLst>
          </p:cNvPr>
          <p:cNvSpPr/>
          <p:nvPr userDrawn="1"/>
        </p:nvSpPr>
        <p:spPr>
          <a:xfrm rot="16200000" flipV="1">
            <a:off x="1918496" y="1819845"/>
            <a:ext cx="1" cy="2188805"/>
          </a:xfrm>
          <a:prstGeom prst="line">
            <a:avLst/>
          </a:prstGeom>
          <a:ln w="76200">
            <a:solidFill>
              <a:schemeClr val="accent1">
                <a:lumMod val="60000"/>
                <a:lumOff val="40000"/>
              </a:schemeClr>
            </a:solidFill>
            <a:miter lim="400000"/>
          </a:ln>
        </p:spPr>
        <p:txBody>
          <a:bodyPr lIns="19050" tIns="19050" rIns="19050" bIns="19050" rtlCol="0" anchor="ctr"/>
          <a:lstStyle/>
          <a:p>
            <a:pPr algn="ctr" rtl="0">
              <a:defRPr sz="3000">
                <a:solidFill>
                  <a:srgbClr val="000000"/>
                </a:solidFill>
                <a:latin typeface="Helvetica Light"/>
                <a:ea typeface="Helvetica Light"/>
                <a:cs typeface="Helvetica Light"/>
                <a:sym typeface="Helvetica Light"/>
              </a:defRPr>
            </a:pPr>
            <a:endParaRPr lang="en-GB" sz="1500" noProof="0"/>
          </a:p>
        </p:txBody>
      </p:sp>
    </p:spTree>
    <p:extLst>
      <p:ext uri="{BB962C8B-B14F-4D97-AF65-F5344CB8AC3E}">
        <p14:creationId xmlns:p14="http://schemas.microsoft.com/office/powerpoint/2010/main" val="284271324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Title Slide with Image">
    <p:spTree>
      <p:nvGrpSpPr>
        <p:cNvPr id="1" name=""/>
        <p:cNvGrpSpPr/>
        <p:nvPr/>
      </p:nvGrpSpPr>
      <p:grpSpPr>
        <a:xfrm>
          <a:off x="0" y="0"/>
          <a:ext cx="0" cy="0"/>
          <a:chOff x="0" y="0"/>
          <a:chExt cx="0" cy="0"/>
        </a:xfrm>
      </p:grpSpPr>
      <p:sp>
        <p:nvSpPr>
          <p:cNvPr id="7"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0"/>
          </p:nvPr>
        </p:nvSpPr>
        <p:spPr>
          <a:xfrm>
            <a:off x="5295899" y="4288"/>
            <a:ext cx="6896100" cy="6853712"/>
          </a:xfrm>
          <a:solidFill>
            <a:schemeClr val="bg1">
              <a:lumMod val="95000"/>
            </a:schemeClr>
          </a:solidFill>
        </p:spPr>
        <p:txBody>
          <a:bodyPr rtlCol="0"/>
          <a:lstStyle/>
          <a:p>
            <a:pPr rtl="0"/>
            <a:r>
              <a:rPr lang="en-GB" noProof="0"/>
              <a:t>Click icon to add picture</a:t>
            </a:r>
          </a:p>
        </p:txBody>
      </p:sp>
      <p:sp>
        <p:nvSpPr>
          <p:cNvPr id="9" name="Rectangle 8">
            <a:extLst>
              <a:ext uri="{FF2B5EF4-FFF2-40B4-BE49-F238E27FC236}">
                <a16:creationId xmlns:a16="http://schemas.microsoft.com/office/drawing/2014/main" id="{38CBA09E-664D-42AC-81A8-E6756A655750}"/>
              </a:ext>
            </a:extLst>
          </p:cNvPr>
          <p:cNvSpPr/>
          <p:nvPr userDrawn="1"/>
        </p:nvSpPr>
        <p:spPr>
          <a:xfrm>
            <a:off x="0" y="1539433"/>
            <a:ext cx="8866207" cy="53185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8" name="Rectangle 7" title="Decorative"/>
          <p:cNvSpPr/>
          <p:nvPr userDrawn="1"/>
        </p:nvSpPr>
        <p:spPr>
          <a:xfrm>
            <a:off x="0" y="0"/>
            <a:ext cx="5295899" cy="6858000"/>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6" name="Title 1">
            <a:extLst>
              <a:ext uri="{FF2B5EF4-FFF2-40B4-BE49-F238E27FC236}">
                <a16:creationId xmlns:a16="http://schemas.microsoft.com/office/drawing/2014/main" id="{AA99C074-A230-B944-8FEA-870A76765C60}"/>
              </a:ext>
            </a:extLst>
          </p:cNvPr>
          <p:cNvSpPr>
            <a:spLocks noGrp="1"/>
          </p:cNvSpPr>
          <p:nvPr>
            <p:ph type="title" hasCustomPrompt="1"/>
          </p:nvPr>
        </p:nvSpPr>
        <p:spPr>
          <a:xfrm>
            <a:off x="798690" y="2040520"/>
            <a:ext cx="4120444" cy="1818655"/>
          </a:xfrm>
        </p:spPr>
        <p:txBody>
          <a:bodyPr rtlCol="0" anchor="b">
            <a:noAutofit/>
          </a:bodyPr>
          <a:lstStyle>
            <a:lvl1pPr algn="l">
              <a:defRPr sz="5000" b="1">
                <a:solidFill>
                  <a:schemeClr val="bg1"/>
                </a:solidFill>
                <a:latin typeface="+mj-lt"/>
              </a:defRPr>
            </a:lvl1pPr>
          </a:lstStyle>
          <a:p>
            <a:pPr rtl="0"/>
            <a:r>
              <a:rPr lang="en-GB" noProof="0"/>
              <a:t>CLICK TO ADD TITLE</a:t>
            </a:r>
          </a:p>
        </p:txBody>
      </p:sp>
      <p:sp>
        <p:nvSpPr>
          <p:cNvPr id="10" name="Text Placeholder 12">
            <a:extLst>
              <a:ext uri="{FF2B5EF4-FFF2-40B4-BE49-F238E27FC236}">
                <a16:creationId xmlns:a16="http://schemas.microsoft.com/office/drawing/2014/main" id="{1221857D-ECFA-4D4D-91DF-E36500791501}"/>
              </a:ext>
            </a:extLst>
          </p:cNvPr>
          <p:cNvSpPr>
            <a:spLocks noGrp="1"/>
          </p:cNvSpPr>
          <p:nvPr>
            <p:ph type="body" sz="quarter" idx="15" hasCustomPrompt="1"/>
          </p:nvPr>
        </p:nvSpPr>
        <p:spPr>
          <a:xfrm>
            <a:off x="798690" y="4031658"/>
            <a:ext cx="4120443" cy="338549"/>
          </a:xfrm>
        </p:spPr>
        <p:txBody>
          <a:bodyPr rtlCol="0">
            <a:normAutofit/>
          </a:bodyPr>
          <a:lstStyle>
            <a:lvl1pPr marL="0" indent="0" algn="l">
              <a:buNone/>
              <a:defRPr sz="1600" spc="300">
                <a:solidFill>
                  <a:schemeClr val="bg1"/>
                </a:solidFill>
                <a:latin typeface="+mn-lt"/>
                <a:cs typeface="Arial" panose="020B0604020202020204" pitchFamily="34" charset="0"/>
              </a:defRPr>
            </a:lvl1pPr>
          </a:lstStyle>
          <a:p>
            <a:pPr lvl="0" rtl="0"/>
            <a:r>
              <a:rPr lang="en-GB" noProof="0"/>
              <a:t>SUBTITLE GOES HERE</a:t>
            </a:r>
          </a:p>
        </p:txBody>
      </p:sp>
      <p:sp>
        <p:nvSpPr>
          <p:cNvPr id="11" name="Shape 62" title="Decorative">
            <a:extLst>
              <a:ext uri="{FF2B5EF4-FFF2-40B4-BE49-F238E27FC236}">
                <a16:creationId xmlns:a16="http://schemas.microsoft.com/office/drawing/2014/main" id="{E1A23DB6-E067-4A30-8C4B-98B452428518}"/>
              </a:ext>
            </a:extLst>
          </p:cNvPr>
          <p:cNvSpPr/>
          <p:nvPr userDrawn="1"/>
        </p:nvSpPr>
        <p:spPr>
          <a:xfrm rot="16200000" flipV="1">
            <a:off x="1893092" y="2764774"/>
            <a:ext cx="0" cy="2188806"/>
          </a:xfrm>
          <a:prstGeom prst="line">
            <a:avLst/>
          </a:prstGeom>
          <a:ln w="25400">
            <a:solidFill>
              <a:schemeClr val="bg1"/>
            </a:solidFill>
            <a:miter lim="400000"/>
          </a:ln>
        </p:spPr>
        <p:txBody>
          <a:bodyPr lIns="19050" tIns="19050" rIns="19050" bIns="19050" rtlCol="0" anchor="ctr"/>
          <a:lstStyle/>
          <a:p>
            <a:pPr algn="l" rtl="0">
              <a:defRPr sz="3000">
                <a:solidFill>
                  <a:srgbClr val="000000"/>
                </a:solidFill>
                <a:latin typeface="Helvetica Light"/>
                <a:ea typeface="Helvetica Light"/>
                <a:cs typeface="Helvetica Light"/>
                <a:sym typeface="Helvetica Light"/>
              </a:defRPr>
            </a:pPr>
            <a:endParaRPr lang="en-GB" sz="1500" noProof="0"/>
          </a:p>
        </p:txBody>
      </p:sp>
    </p:spTree>
    <p:extLst>
      <p:ext uri="{BB962C8B-B14F-4D97-AF65-F5344CB8AC3E}">
        <p14:creationId xmlns:p14="http://schemas.microsoft.com/office/powerpoint/2010/main" val="194026961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8"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5"/>
          </p:nvPr>
        </p:nvSpPr>
        <p:spPr>
          <a:xfrm>
            <a:off x="0" y="0"/>
            <a:ext cx="12192000" cy="6853712"/>
          </a:xfrm>
          <a:solidFill>
            <a:schemeClr val="bg1">
              <a:lumMod val="95000"/>
            </a:schemeClr>
          </a:solidFill>
        </p:spPr>
        <p:txBody>
          <a:bodyPr rtlCol="0"/>
          <a:lstStyle/>
          <a:p>
            <a:pPr rtl="0"/>
            <a:r>
              <a:rPr lang="en-GB" noProof="0"/>
              <a:t>Click icon to add picture</a:t>
            </a:r>
          </a:p>
        </p:txBody>
      </p:sp>
      <p:sp>
        <p:nvSpPr>
          <p:cNvPr id="6" name="Title 1">
            <a:extLst>
              <a:ext uri="{FF2B5EF4-FFF2-40B4-BE49-F238E27FC236}">
                <a16:creationId xmlns:a16="http://schemas.microsoft.com/office/drawing/2014/main" id="{AA99C074-A230-B944-8FEA-870A76765C60}"/>
              </a:ext>
            </a:extLst>
          </p:cNvPr>
          <p:cNvSpPr>
            <a:spLocks noGrp="1"/>
          </p:cNvSpPr>
          <p:nvPr>
            <p:ph type="title" hasCustomPrompt="1"/>
          </p:nvPr>
        </p:nvSpPr>
        <p:spPr>
          <a:xfrm>
            <a:off x="3872090" y="2905535"/>
            <a:ext cx="4120444" cy="891250"/>
          </a:xfrm>
        </p:spPr>
        <p:txBody>
          <a:bodyPr rtlCol="0" anchor="t">
            <a:noAutofit/>
          </a:bodyPr>
          <a:lstStyle>
            <a:lvl1pPr algn="ctr">
              <a:defRPr sz="5000" b="1">
                <a:solidFill>
                  <a:schemeClr val="bg1"/>
                </a:solidFill>
                <a:latin typeface="+mj-lt"/>
              </a:defRPr>
            </a:lvl1pPr>
          </a:lstStyle>
          <a:p>
            <a:pPr rtl="0"/>
            <a:r>
              <a:rPr lang="en-GB" noProof="0"/>
              <a:t>THANK YOU</a:t>
            </a:r>
          </a:p>
        </p:txBody>
      </p:sp>
      <p:sp>
        <p:nvSpPr>
          <p:cNvPr id="13" name="Text Placeholder 12">
            <a:extLst>
              <a:ext uri="{FF2B5EF4-FFF2-40B4-BE49-F238E27FC236}">
                <a16:creationId xmlns:a16="http://schemas.microsoft.com/office/drawing/2014/main" id="{1221857D-ECFA-4D4D-91DF-E36500791501}"/>
              </a:ext>
            </a:extLst>
          </p:cNvPr>
          <p:cNvSpPr>
            <a:spLocks noGrp="1"/>
          </p:cNvSpPr>
          <p:nvPr>
            <p:ph type="body" sz="quarter" idx="14" hasCustomPrompt="1"/>
          </p:nvPr>
        </p:nvSpPr>
        <p:spPr>
          <a:xfrm>
            <a:off x="3872090" y="3993558"/>
            <a:ext cx="4120443" cy="338549"/>
          </a:xfrm>
        </p:spPr>
        <p:txBody>
          <a:bodyPr rtlCol="0">
            <a:normAutofit/>
          </a:bodyPr>
          <a:lstStyle>
            <a:lvl1pPr marL="0" indent="0" algn="ctr">
              <a:buNone/>
              <a:defRPr sz="1600" spc="300">
                <a:solidFill>
                  <a:schemeClr val="bg1"/>
                </a:solidFill>
                <a:latin typeface="+mn-lt"/>
                <a:cs typeface="Arial" panose="020B0604020202020204" pitchFamily="34" charset="0"/>
              </a:defRPr>
            </a:lvl1pPr>
          </a:lstStyle>
          <a:p>
            <a:pPr lvl="0" rtl="0"/>
            <a:r>
              <a:rPr lang="en-GB" noProof="0"/>
              <a:t>WWW.WEBSITENAME.COM</a:t>
            </a:r>
          </a:p>
        </p:txBody>
      </p:sp>
      <p:sp>
        <p:nvSpPr>
          <p:cNvPr id="5" name="Shape 62" title="Decorative">
            <a:extLst>
              <a:ext uri="{FF2B5EF4-FFF2-40B4-BE49-F238E27FC236}">
                <a16:creationId xmlns:a16="http://schemas.microsoft.com/office/drawing/2014/main" id="{E1A23DB6-E067-4A30-8C4B-98B452428518}"/>
              </a:ext>
            </a:extLst>
          </p:cNvPr>
          <p:cNvSpPr/>
          <p:nvPr userDrawn="1"/>
        </p:nvSpPr>
        <p:spPr>
          <a:xfrm rot="16200000" flipV="1">
            <a:off x="5932310" y="2726675"/>
            <a:ext cx="1" cy="2188805"/>
          </a:xfrm>
          <a:prstGeom prst="line">
            <a:avLst/>
          </a:prstGeom>
          <a:ln w="25400">
            <a:solidFill>
              <a:schemeClr val="bg1"/>
            </a:solidFill>
            <a:miter lim="400000"/>
          </a:ln>
        </p:spPr>
        <p:txBody>
          <a:bodyPr lIns="19050" tIns="19050" rIns="19050" bIns="19050" rtlCol="0" anchor="ctr"/>
          <a:lstStyle/>
          <a:p>
            <a:pPr algn="ctr" rtl="0">
              <a:defRPr sz="3000">
                <a:solidFill>
                  <a:srgbClr val="000000"/>
                </a:solidFill>
                <a:latin typeface="Helvetica Light"/>
                <a:ea typeface="Helvetica Light"/>
                <a:cs typeface="Helvetica Light"/>
                <a:sym typeface="Helvetica Light"/>
              </a:defRPr>
            </a:pPr>
            <a:endParaRPr lang="en-GB" sz="1500" noProof="0"/>
          </a:p>
        </p:txBody>
      </p:sp>
      <p:sp>
        <p:nvSpPr>
          <p:cNvPr id="2" name="Rectangle 1" title="Decorative"/>
          <p:cNvSpPr/>
          <p:nvPr userDrawn="1"/>
        </p:nvSpPr>
        <p:spPr>
          <a:xfrm>
            <a:off x="3872089" y="860778"/>
            <a:ext cx="4120444" cy="5136445"/>
          </a:xfrm>
          <a:prstGeom prst="rect">
            <a:avLst/>
          </a:prstGeom>
          <a:noFill/>
          <a:ln w="762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Tree>
    <p:extLst>
      <p:ext uri="{BB962C8B-B14F-4D97-AF65-F5344CB8AC3E}">
        <p14:creationId xmlns:p14="http://schemas.microsoft.com/office/powerpoint/2010/main" val="227463582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Title Slide with Imag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A99C074-A230-B944-8FEA-870A76765C60}"/>
              </a:ext>
            </a:extLst>
          </p:cNvPr>
          <p:cNvSpPr>
            <a:spLocks noGrp="1"/>
          </p:cNvSpPr>
          <p:nvPr>
            <p:ph type="title" hasCustomPrompt="1"/>
          </p:nvPr>
        </p:nvSpPr>
        <p:spPr>
          <a:xfrm>
            <a:off x="2565399" y="3107447"/>
            <a:ext cx="7252505" cy="891250"/>
          </a:xfrm>
        </p:spPr>
        <p:txBody>
          <a:bodyPr rtlCol="0" anchor="t">
            <a:noAutofit/>
          </a:bodyPr>
          <a:lstStyle>
            <a:lvl1pPr algn="ctr">
              <a:defRPr sz="5000" b="1">
                <a:solidFill>
                  <a:schemeClr val="bg1"/>
                </a:solidFill>
                <a:latin typeface="+mj-lt"/>
              </a:defRPr>
            </a:lvl1pPr>
          </a:lstStyle>
          <a:p>
            <a:pPr rtl="0"/>
            <a:r>
              <a:rPr lang="en-GB" noProof="0"/>
              <a:t>CLICK TO ADD TITLE</a:t>
            </a:r>
          </a:p>
        </p:txBody>
      </p:sp>
      <p:sp>
        <p:nvSpPr>
          <p:cNvPr id="13" name="Text Placeholder 12">
            <a:extLst>
              <a:ext uri="{FF2B5EF4-FFF2-40B4-BE49-F238E27FC236}">
                <a16:creationId xmlns:a16="http://schemas.microsoft.com/office/drawing/2014/main" id="{1221857D-ECFA-4D4D-91DF-E36500791501}"/>
              </a:ext>
            </a:extLst>
          </p:cNvPr>
          <p:cNvSpPr>
            <a:spLocks noGrp="1"/>
          </p:cNvSpPr>
          <p:nvPr>
            <p:ph type="body" sz="quarter" idx="14" hasCustomPrompt="1"/>
          </p:nvPr>
        </p:nvSpPr>
        <p:spPr>
          <a:xfrm>
            <a:off x="2565400" y="4195470"/>
            <a:ext cx="7252504" cy="338549"/>
          </a:xfrm>
        </p:spPr>
        <p:txBody>
          <a:bodyPr rtlCol="0">
            <a:normAutofit/>
          </a:bodyPr>
          <a:lstStyle>
            <a:lvl1pPr marL="0" indent="0" algn="ctr">
              <a:buNone/>
              <a:defRPr sz="1600" spc="300">
                <a:solidFill>
                  <a:schemeClr val="bg1"/>
                </a:solidFill>
                <a:latin typeface="+mn-lt"/>
                <a:cs typeface="Arial" panose="020B0604020202020204" pitchFamily="34" charset="0"/>
              </a:defRPr>
            </a:lvl1pPr>
          </a:lstStyle>
          <a:p>
            <a:pPr lvl="0" rtl="0"/>
            <a:r>
              <a:rPr lang="en-GB" noProof="0"/>
              <a:t>SUBTITLE GOES HERE</a:t>
            </a:r>
          </a:p>
        </p:txBody>
      </p:sp>
      <p:sp>
        <p:nvSpPr>
          <p:cNvPr id="5" name="Shape 62" title="Decorative">
            <a:extLst>
              <a:ext uri="{FF2B5EF4-FFF2-40B4-BE49-F238E27FC236}">
                <a16:creationId xmlns:a16="http://schemas.microsoft.com/office/drawing/2014/main" id="{E1A23DB6-E067-4A30-8C4B-98B452428518}"/>
              </a:ext>
            </a:extLst>
          </p:cNvPr>
          <p:cNvSpPr/>
          <p:nvPr userDrawn="1"/>
        </p:nvSpPr>
        <p:spPr>
          <a:xfrm rot="16200000" flipV="1">
            <a:off x="6096000" y="2924870"/>
            <a:ext cx="0" cy="2188805"/>
          </a:xfrm>
          <a:prstGeom prst="line">
            <a:avLst/>
          </a:prstGeom>
          <a:ln w="25400">
            <a:solidFill>
              <a:schemeClr val="bg1"/>
            </a:solidFill>
            <a:miter lim="400000"/>
          </a:ln>
        </p:spPr>
        <p:txBody>
          <a:bodyPr lIns="19050" tIns="19050" rIns="19050" bIns="19050" rtlCol="0" anchor="ctr"/>
          <a:lstStyle/>
          <a:p>
            <a:pPr algn="ctr" rtl="0">
              <a:defRPr sz="3000">
                <a:solidFill>
                  <a:srgbClr val="000000"/>
                </a:solidFill>
                <a:latin typeface="Helvetica Light"/>
                <a:ea typeface="Helvetica Light"/>
                <a:cs typeface="Helvetica Light"/>
                <a:sym typeface="Helvetica Light"/>
              </a:defRPr>
            </a:pPr>
            <a:endParaRPr lang="en-GB" sz="1500" noProof="0"/>
          </a:p>
        </p:txBody>
      </p:sp>
      <p:sp>
        <p:nvSpPr>
          <p:cNvPr id="7" name="Rectangle 6" title="Decorative"/>
          <p:cNvSpPr/>
          <p:nvPr userDrawn="1"/>
        </p:nvSpPr>
        <p:spPr>
          <a:xfrm>
            <a:off x="1238104" y="860778"/>
            <a:ext cx="9715792" cy="5136445"/>
          </a:xfrm>
          <a:prstGeom prst="rect">
            <a:avLst/>
          </a:prstGeom>
          <a:noFill/>
          <a:ln w="762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Tree>
    <p:extLst>
      <p:ext uri="{BB962C8B-B14F-4D97-AF65-F5344CB8AC3E}">
        <p14:creationId xmlns:p14="http://schemas.microsoft.com/office/powerpoint/2010/main" val="237135348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5_Title Slide with Imag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A99C074-A230-B944-8FEA-870A76765C60}"/>
              </a:ext>
            </a:extLst>
          </p:cNvPr>
          <p:cNvSpPr>
            <a:spLocks noGrp="1"/>
          </p:cNvSpPr>
          <p:nvPr>
            <p:ph type="title" hasCustomPrompt="1"/>
          </p:nvPr>
        </p:nvSpPr>
        <p:spPr>
          <a:xfrm>
            <a:off x="2565399" y="3107447"/>
            <a:ext cx="7252505" cy="891250"/>
          </a:xfrm>
        </p:spPr>
        <p:txBody>
          <a:bodyPr rtlCol="0" anchor="t">
            <a:noAutofit/>
          </a:bodyPr>
          <a:lstStyle>
            <a:lvl1pPr algn="ctr">
              <a:defRPr sz="5000" b="1">
                <a:solidFill>
                  <a:schemeClr val="bg1"/>
                </a:solidFill>
                <a:latin typeface="+mj-lt"/>
              </a:defRPr>
            </a:lvl1pPr>
          </a:lstStyle>
          <a:p>
            <a:pPr rtl="0"/>
            <a:r>
              <a:rPr lang="en-GB" noProof="0"/>
              <a:t>CLICK TO ADD TITLE</a:t>
            </a:r>
          </a:p>
        </p:txBody>
      </p:sp>
      <p:sp>
        <p:nvSpPr>
          <p:cNvPr id="13" name="Text Placeholder 12">
            <a:extLst>
              <a:ext uri="{FF2B5EF4-FFF2-40B4-BE49-F238E27FC236}">
                <a16:creationId xmlns:a16="http://schemas.microsoft.com/office/drawing/2014/main" id="{1221857D-ECFA-4D4D-91DF-E36500791501}"/>
              </a:ext>
            </a:extLst>
          </p:cNvPr>
          <p:cNvSpPr>
            <a:spLocks noGrp="1"/>
          </p:cNvSpPr>
          <p:nvPr>
            <p:ph type="body" sz="quarter" idx="14" hasCustomPrompt="1"/>
          </p:nvPr>
        </p:nvSpPr>
        <p:spPr>
          <a:xfrm>
            <a:off x="2565400" y="4195470"/>
            <a:ext cx="7252504" cy="338549"/>
          </a:xfrm>
        </p:spPr>
        <p:txBody>
          <a:bodyPr rtlCol="0">
            <a:normAutofit/>
          </a:bodyPr>
          <a:lstStyle>
            <a:lvl1pPr marL="0" indent="0" algn="ctr">
              <a:buNone/>
              <a:defRPr sz="1600" spc="300">
                <a:solidFill>
                  <a:schemeClr val="bg1"/>
                </a:solidFill>
                <a:latin typeface="+mn-lt"/>
                <a:cs typeface="Arial" panose="020B0604020202020204" pitchFamily="34" charset="0"/>
              </a:defRPr>
            </a:lvl1pPr>
          </a:lstStyle>
          <a:p>
            <a:pPr lvl="0" rtl="0"/>
            <a:r>
              <a:rPr lang="en-GB" noProof="0"/>
              <a:t>SUBTITLE GOES HERE</a:t>
            </a:r>
          </a:p>
        </p:txBody>
      </p:sp>
      <p:sp>
        <p:nvSpPr>
          <p:cNvPr id="5" name="Shape 62" title="Decorative">
            <a:extLst>
              <a:ext uri="{FF2B5EF4-FFF2-40B4-BE49-F238E27FC236}">
                <a16:creationId xmlns:a16="http://schemas.microsoft.com/office/drawing/2014/main" id="{E1A23DB6-E067-4A30-8C4B-98B452428518}"/>
              </a:ext>
            </a:extLst>
          </p:cNvPr>
          <p:cNvSpPr/>
          <p:nvPr userDrawn="1"/>
        </p:nvSpPr>
        <p:spPr>
          <a:xfrm rot="16200000" flipV="1">
            <a:off x="6096000" y="2924870"/>
            <a:ext cx="0" cy="2188805"/>
          </a:xfrm>
          <a:prstGeom prst="line">
            <a:avLst/>
          </a:prstGeom>
          <a:ln w="25400">
            <a:solidFill>
              <a:schemeClr val="bg1"/>
            </a:solidFill>
            <a:miter lim="400000"/>
          </a:ln>
        </p:spPr>
        <p:txBody>
          <a:bodyPr lIns="19050" tIns="19050" rIns="19050" bIns="19050" rtlCol="0" anchor="ctr"/>
          <a:lstStyle/>
          <a:p>
            <a:pPr algn="ctr" rtl="0">
              <a:defRPr sz="3000">
                <a:solidFill>
                  <a:srgbClr val="000000"/>
                </a:solidFill>
                <a:latin typeface="Helvetica Light"/>
                <a:ea typeface="Helvetica Light"/>
                <a:cs typeface="Helvetica Light"/>
                <a:sym typeface="Helvetica Light"/>
              </a:defRPr>
            </a:pPr>
            <a:endParaRPr lang="en-GB" sz="1500" noProof="0"/>
          </a:p>
        </p:txBody>
      </p:sp>
      <p:sp>
        <p:nvSpPr>
          <p:cNvPr id="7" name="Rectangle 6" title="Decorative"/>
          <p:cNvSpPr/>
          <p:nvPr userDrawn="1"/>
        </p:nvSpPr>
        <p:spPr>
          <a:xfrm>
            <a:off x="1238104" y="860778"/>
            <a:ext cx="9715792" cy="5136445"/>
          </a:xfrm>
          <a:prstGeom prst="rect">
            <a:avLst/>
          </a:prstGeom>
          <a:noFill/>
          <a:ln w="762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Tree>
    <p:extLst>
      <p:ext uri="{BB962C8B-B14F-4D97-AF65-F5344CB8AC3E}">
        <p14:creationId xmlns:p14="http://schemas.microsoft.com/office/powerpoint/2010/main" val="13298110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Title Slide with Imag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A99C074-A230-B944-8FEA-870A76765C60}"/>
              </a:ext>
            </a:extLst>
          </p:cNvPr>
          <p:cNvSpPr>
            <a:spLocks noGrp="1"/>
          </p:cNvSpPr>
          <p:nvPr>
            <p:ph type="title" hasCustomPrompt="1"/>
          </p:nvPr>
        </p:nvSpPr>
        <p:spPr>
          <a:xfrm>
            <a:off x="2565399" y="3107447"/>
            <a:ext cx="7252505" cy="891250"/>
          </a:xfrm>
        </p:spPr>
        <p:txBody>
          <a:bodyPr rtlCol="0" anchor="t">
            <a:noAutofit/>
          </a:bodyPr>
          <a:lstStyle>
            <a:lvl1pPr algn="ctr">
              <a:defRPr sz="5000" b="1">
                <a:solidFill>
                  <a:schemeClr val="bg1"/>
                </a:solidFill>
                <a:latin typeface="+mj-lt"/>
              </a:defRPr>
            </a:lvl1pPr>
          </a:lstStyle>
          <a:p>
            <a:pPr rtl="0"/>
            <a:r>
              <a:rPr lang="en-GB" noProof="0"/>
              <a:t>CLICK TO ADD TITLE</a:t>
            </a:r>
          </a:p>
        </p:txBody>
      </p:sp>
      <p:sp>
        <p:nvSpPr>
          <p:cNvPr id="13" name="Text Placeholder 12">
            <a:extLst>
              <a:ext uri="{FF2B5EF4-FFF2-40B4-BE49-F238E27FC236}">
                <a16:creationId xmlns:a16="http://schemas.microsoft.com/office/drawing/2014/main" id="{1221857D-ECFA-4D4D-91DF-E36500791501}"/>
              </a:ext>
            </a:extLst>
          </p:cNvPr>
          <p:cNvSpPr>
            <a:spLocks noGrp="1"/>
          </p:cNvSpPr>
          <p:nvPr>
            <p:ph type="body" sz="quarter" idx="14" hasCustomPrompt="1"/>
          </p:nvPr>
        </p:nvSpPr>
        <p:spPr>
          <a:xfrm>
            <a:off x="2565400" y="4195470"/>
            <a:ext cx="7252504" cy="338549"/>
          </a:xfrm>
        </p:spPr>
        <p:txBody>
          <a:bodyPr rtlCol="0">
            <a:normAutofit/>
          </a:bodyPr>
          <a:lstStyle>
            <a:lvl1pPr marL="0" indent="0" algn="ctr">
              <a:buNone/>
              <a:defRPr sz="1600" spc="300">
                <a:solidFill>
                  <a:schemeClr val="bg1"/>
                </a:solidFill>
                <a:latin typeface="+mn-lt"/>
                <a:cs typeface="Arial" panose="020B0604020202020204" pitchFamily="34" charset="0"/>
              </a:defRPr>
            </a:lvl1pPr>
          </a:lstStyle>
          <a:p>
            <a:pPr lvl="0" rtl="0"/>
            <a:r>
              <a:rPr lang="en-GB" noProof="0"/>
              <a:t>SUBTITLE GOES HERE</a:t>
            </a:r>
          </a:p>
        </p:txBody>
      </p:sp>
      <p:sp>
        <p:nvSpPr>
          <p:cNvPr id="5" name="Shape 62" title="Decorative">
            <a:extLst>
              <a:ext uri="{FF2B5EF4-FFF2-40B4-BE49-F238E27FC236}">
                <a16:creationId xmlns:a16="http://schemas.microsoft.com/office/drawing/2014/main" id="{E1A23DB6-E067-4A30-8C4B-98B452428518}"/>
              </a:ext>
            </a:extLst>
          </p:cNvPr>
          <p:cNvSpPr/>
          <p:nvPr userDrawn="1"/>
        </p:nvSpPr>
        <p:spPr>
          <a:xfrm rot="16200000" flipV="1">
            <a:off x="6096000" y="2924870"/>
            <a:ext cx="0" cy="2188805"/>
          </a:xfrm>
          <a:prstGeom prst="line">
            <a:avLst/>
          </a:prstGeom>
          <a:ln w="25400">
            <a:solidFill>
              <a:schemeClr val="bg1"/>
            </a:solidFill>
            <a:miter lim="400000"/>
          </a:ln>
        </p:spPr>
        <p:txBody>
          <a:bodyPr lIns="19050" tIns="19050" rIns="19050" bIns="19050" rtlCol="0" anchor="ctr"/>
          <a:lstStyle/>
          <a:p>
            <a:pPr algn="ctr" rtl="0">
              <a:defRPr sz="3000">
                <a:solidFill>
                  <a:srgbClr val="000000"/>
                </a:solidFill>
                <a:latin typeface="Helvetica Light"/>
                <a:ea typeface="Helvetica Light"/>
                <a:cs typeface="Helvetica Light"/>
                <a:sym typeface="Helvetica Light"/>
              </a:defRPr>
            </a:pPr>
            <a:endParaRPr lang="en-GB" sz="1500" noProof="0"/>
          </a:p>
        </p:txBody>
      </p:sp>
      <p:sp>
        <p:nvSpPr>
          <p:cNvPr id="7" name="Rectangle 6" title="Decorative"/>
          <p:cNvSpPr/>
          <p:nvPr userDrawn="1"/>
        </p:nvSpPr>
        <p:spPr>
          <a:xfrm>
            <a:off x="1238104" y="860778"/>
            <a:ext cx="9715792" cy="5136445"/>
          </a:xfrm>
          <a:prstGeom prst="rect">
            <a:avLst/>
          </a:prstGeom>
          <a:noFill/>
          <a:ln w="76200">
            <a:solidFill>
              <a:schemeClr val="accent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Tree>
    <p:extLst>
      <p:ext uri="{BB962C8B-B14F-4D97-AF65-F5344CB8AC3E}">
        <p14:creationId xmlns:p14="http://schemas.microsoft.com/office/powerpoint/2010/main" val="79723481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lide Divider with Image">
    <p:spTree>
      <p:nvGrpSpPr>
        <p:cNvPr id="1" name=""/>
        <p:cNvGrpSpPr/>
        <p:nvPr/>
      </p:nvGrpSpPr>
      <p:grpSpPr>
        <a:xfrm>
          <a:off x="0" y="0"/>
          <a:ext cx="0" cy="0"/>
          <a:chOff x="0" y="0"/>
          <a:chExt cx="0" cy="0"/>
        </a:xfrm>
      </p:grpSpPr>
      <p:sp>
        <p:nvSpPr>
          <p:cNvPr id="11"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5"/>
          </p:nvPr>
        </p:nvSpPr>
        <p:spPr>
          <a:xfrm>
            <a:off x="0" y="0"/>
            <a:ext cx="12192000" cy="6853712"/>
          </a:xfrm>
          <a:solidFill>
            <a:schemeClr val="bg1">
              <a:lumMod val="95000"/>
            </a:schemeClr>
          </a:solidFill>
        </p:spPr>
        <p:txBody>
          <a:bodyPr rtlCol="0"/>
          <a:lstStyle/>
          <a:p>
            <a:pPr rtl="0"/>
            <a:r>
              <a:rPr lang="en-GB" noProof="0"/>
              <a:t>Click icon to add picture</a:t>
            </a:r>
          </a:p>
        </p:txBody>
      </p:sp>
      <p:sp>
        <p:nvSpPr>
          <p:cNvPr id="8" name="Title 1">
            <a:extLst>
              <a:ext uri="{FF2B5EF4-FFF2-40B4-BE49-F238E27FC236}">
                <a16:creationId xmlns:a16="http://schemas.microsoft.com/office/drawing/2014/main" id="{0E919B9B-5D3F-4FF0-A499-8925E9560B94}"/>
              </a:ext>
            </a:extLst>
          </p:cNvPr>
          <p:cNvSpPr>
            <a:spLocks noGrp="1"/>
          </p:cNvSpPr>
          <p:nvPr>
            <p:ph type="title" hasCustomPrompt="1"/>
          </p:nvPr>
        </p:nvSpPr>
        <p:spPr>
          <a:xfrm>
            <a:off x="838199" y="3673179"/>
            <a:ext cx="6826342" cy="2188805"/>
          </a:xfrm>
        </p:spPr>
        <p:txBody>
          <a:bodyPr rIns="457200" rtlCol="0" anchor="ctr">
            <a:noAutofit/>
          </a:bodyPr>
          <a:lstStyle>
            <a:lvl1pPr algn="r">
              <a:defRPr sz="5000" b="1">
                <a:solidFill>
                  <a:schemeClr val="bg1"/>
                </a:solidFill>
                <a:latin typeface="+mj-lt"/>
              </a:defRPr>
            </a:lvl1pPr>
          </a:lstStyle>
          <a:p>
            <a:pPr rtl="0"/>
            <a:r>
              <a:rPr lang="en-GB" noProof="0"/>
              <a:t>CLICK TO ADD TITLE</a:t>
            </a:r>
          </a:p>
        </p:txBody>
      </p:sp>
      <p:sp>
        <p:nvSpPr>
          <p:cNvPr id="9" name="Text Placeholder 12" title="Decorative">
            <a:extLst>
              <a:ext uri="{FF2B5EF4-FFF2-40B4-BE49-F238E27FC236}">
                <a16:creationId xmlns:a16="http://schemas.microsoft.com/office/drawing/2014/main" id="{89A80859-BDA6-44AA-A750-4E06108B9B2B}"/>
              </a:ext>
            </a:extLst>
          </p:cNvPr>
          <p:cNvSpPr>
            <a:spLocks noGrp="1"/>
          </p:cNvSpPr>
          <p:nvPr>
            <p:ph type="body" sz="quarter" idx="14" hasCustomPrompt="1"/>
          </p:nvPr>
        </p:nvSpPr>
        <p:spPr>
          <a:xfrm>
            <a:off x="7664542" y="3665204"/>
            <a:ext cx="4527458" cy="2196780"/>
          </a:xfrm>
          <a:solidFill>
            <a:schemeClr val="accent1"/>
          </a:solidFill>
        </p:spPr>
        <p:txBody>
          <a:bodyPr lIns="274320" tIns="182880" rIns="182880" bIns="182880" rtlCol="0" anchor="ctr">
            <a:normAutofit/>
          </a:bodyPr>
          <a:lstStyle>
            <a:lvl1pPr marL="0" indent="0">
              <a:buNone/>
              <a:defRPr sz="1600" spc="300">
                <a:solidFill>
                  <a:schemeClr val="bg1"/>
                </a:solidFill>
                <a:latin typeface="+mn-lt"/>
                <a:cs typeface="Arial" panose="020B0604020202020204" pitchFamily="34" charset="0"/>
              </a:defRPr>
            </a:lvl1pPr>
          </a:lstStyle>
          <a:p>
            <a:pPr lvl="0" rtl="0"/>
            <a:r>
              <a:rPr lang="en-GB" noProof="0"/>
              <a:t>SUBTITLE GOES HERE</a:t>
            </a:r>
          </a:p>
        </p:txBody>
      </p:sp>
      <p:sp>
        <p:nvSpPr>
          <p:cNvPr id="6" name="Shape 62" title="Decorative">
            <a:extLst>
              <a:ext uri="{FF2B5EF4-FFF2-40B4-BE49-F238E27FC236}">
                <a16:creationId xmlns:a16="http://schemas.microsoft.com/office/drawing/2014/main" id="{E1A23DB6-E067-4A30-8C4B-98B452428518}"/>
              </a:ext>
            </a:extLst>
          </p:cNvPr>
          <p:cNvSpPr/>
          <p:nvPr userDrawn="1"/>
        </p:nvSpPr>
        <p:spPr>
          <a:xfrm flipV="1">
            <a:off x="7664541" y="3673179"/>
            <a:ext cx="1" cy="2188805"/>
          </a:xfrm>
          <a:prstGeom prst="line">
            <a:avLst/>
          </a:prstGeom>
          <a:ln w="76200">
            <a:solidFill>
              <a:schemeClr val="accent1">
                <a:lumMod val="60000"/>
                <a:lumOff val="40000"/>
              </a:schemeClr>
            </a:solidFill>
            <a:miter lim="400000"/>
          </a:ln>
        </p:spPr>
        <p:txBody>
          <a:bodyPr lIns="19050" tIns="19050" rIns="19050" bIns="19050" rtlCol="0" anchor="ctr"/>
          <a:lstStyle/>
          <a:p>
            <a:pPr algn="ctr" rtl="0">
              <a:defRPr sz="3000">
                <a:solidFill>
                  <a:srgbClr val="000000"/>
                </a:solidFill>
                <a:latin typeface="Helvetica Light"/>
                <a:ea typeface="Helvetica Light"/>
                <a:cs typeface="Helvetica Light"/>
                <a:sym typeface="Helvetica Light"/>
              </a:defRPr>
            </a:pPr>
            <a:endParaRPr lang="en-GB" sz="1500" noProof="0"/>
          </a:p>
        </p:txBody>
      </p:sp>
    </p:spTree>
    <p:extLst>
      <p:ext uri="{BB962C8B-B14F-4D97-AF65-F5344CB8AC3E}">
        <p14:creationId xmlns:p14="http://schemas.microsoft.com/office/powerpoint/2010/main" val="15586337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Slide Divider with Image">
    <p:spTree>
      <p:nvGrpSpPr>
        <p:cNvPr id="1" name=""/>
        <p:cNvGrpSpPr/>
        <p:nvPr/>
      </p:nvGrpSpPr>
      <p:grpSpPr>
        <a:xfrm>
          <a:off x="0" y="0"/>
          <a:ext cx="0" cy="0"/>
          <a:chOff x="0" y="0"/>
          <a:chExt cx="0" cy="0"/>
        </a:xfrm>
      </p:grpSpPr>
      <p:sp>
        <p:nvSpPr>
          <p:cNvPr id="11"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5"/>
          </p:nvPr>
        </p:nvSpPr>
        <p:spPr>
          <a:xfrm>
            <a:off x="0" y="0"/>
            <a:ext cx="12192000" cy="6853712"/>
          </a:xfrm>
          <a:solidFill>
            <a:schemeClr val="bg1">
              <a:lumMod val="95000"/>
            </a:schemeClr>
          </a:solidFill>
        </p:spPr>
        <p:txBody>
          <a:bodyPr rtlCol="0"/>
          <a:lstStyle/>
          <a:p>
            <a:pPr rtl="0"/>
            <a:r>
              <a:rPr lang="en-GB" noProof="0"/>
              <a:t>Click icon to add picture</a:t>
            </a:r>
          </a:p>
        </p:txBody>
      </p:sp>
      <p:sp>
        <p:nvSpPr>
          <p:cNvPr id="8" name="Title 1">
            <a:extLst>
              <a:ext uri="{FF2B5EF4-FFF2-40B4-BE49-F238E27FC236}">
                <a16:creationId xmlns:a16="http://schemas.microsoft.com/office/drawing/2014/main" id="{0E919B9B-5D3F-4FF0-A499-8925E9560B94}"/>
              </a:ext>
            </a:extLst>
          </p:cNvPr>
          <p:cNvSpPr>
            <a:spLocks noGrp="1"/>
          </p:cNvSpPr>
          <p:nvPr>
            <p:ph type="title" hasCustomPrompt="1"/>
          </p:nvPr>
        </p:nvSpPr>
        <p:spPr>
          <a:xfrm>
            <a:off x="838199" y="3673179"/>
            <a:ext cx="6826342" cy="2188805"/>
          </a:xfrm>
        </p:spPr>
        <p:txBody>
          <a:bodyPr rIns="457200" rtlCol="0" anchor="ctr">
            <a:noAutofit/>
          </a:bodyPr>
          <a:lstStyle>
            <a:lvl1pPr algn="r">
              <a:defRPr sz="5000" b="1">
                <a:solidFill>
                  <a:schemeClr val="bg1"/>
                </a:solidFill>
                <a:latin typeface="+mj-lt"/>
              </a:defRPr>
            </a:lvl1pPr>
          </a:lstStyle>
          <a:p>
            <a:pPr rtl="0"/>
            <a:r>
              <a:rPr lang="en-GB" noProof="0"/>
              <a:t>CLICK TO ADD TITLE</a:t>
            </a:r>
          </a:p>
        </p:txBody>
      </p:sp>
      <p:sp>
        <p:nvSpPr>
          <p:cNvPr id="9" name="Text Placeholder 12" title="Decorative">
            <a:extLst>
              <a:ext uri="{FF2B5EF4-FFF2-40B4-BE49-F238E27FC236}">
                <a16:creationId xmlns:a16="http://schemas.microsoft.com/office/drawing/2014/main" id="{89A80859-BDA6-44AA-A750-4E06108B9B2B}"/>
              </a:ext>
            </a:extLst>
          </p:cNvPr>
          <p:cNvSpPr>
            <a:spLocks noGrp="1"/>
          </p:cNvSpPr>
          <p:nvPr>
            <p:ph type="body" sz="quarter" idx="14" hasCustomPrompt="1"/>
          </p:nvPr>
        </p:nvSpPr>
        <p:spPr>
          <a:xfrm>
            <a:off x="7664542" y="3665204"/>
            <a:ext cx="4527458" cy="2196780"/>
          </a:xfrm>
          <a:solidFill>
            <a:schemeClr val="accent2"/>
          </a:solidFill>
        </p:spPr>
        <p:txBody>
          <a:bodyPr lIns="274320" tIns="182880" rIns="182880" bIns="182880" rtlCol="0" anchor="ctr">
            <a:normAutofit/>
          </a:bodyPr>
          <a:lstStyle>
            <a:lvl1pPr marL="0" indent="0">
              <a:buNone/>
              <a:defRPr sz="1600" spc="300">
                <a:solidFill>
                  <a:schemeClr val="bg1"/>
                </a:solidFill>
                <a:latin typeface="+mn-lt"/>
                <a:cs typeface="Arial" panose="020B0604020202020204" pitchFamily="34" charset="0"/>
              </a:defRPr>
            </a:lvl1pPr>
          </a:lstStyle>
          <a:p>
            <a:pPr lvl="0" rtl="0"/>
            <a:r>
              <a:rPr lang="en-GB" noProof="0"/>
              <a:t>SUBTITLE GOES HERE</a:t>
            </a:r>
          </a:p>
        </p:txBody>
      </p:sp>
      <p:sp>
        <p:nvSpPr>
          <p:cNvPr id="6" name="Shape 62" title="Decorative">
            <a:extLst>
              <a:ext uri="{FF2B5EF4-FFF2-40B4-BE49-F238E27FC236}">
                <a16:creationId xmlns:a16="http://schemas.microsoft.com/office/drawing/2014/main" id="{E1A23DB6-E067-4A30-8C4B-98B452428518}"/>
              </a:ext>
            </a:extLst>
          </p:cNvPr>
          <p:cNvSpPr/>
          <p:nvPr userDrawn="1"/>
        </p:nvSpPr>
        <p:spPr>
          <a:xfrm flipV="1">
            <a:off x="7664541" y="3673179"/>
            <a:ext cx="1" cy="2188805"/>
          </a:xfrm>
          <a:prstGeom prst="line">
            <a:avLst/>
          </a:prstGeom>
          <a:ln w="76200">
            <a:solidFill>
              <a:schemeClr val="accent2">
                <a:lumMod val="75000"/>
                <a:lumOff val="25000"/>
              </a:schemeClr>
            </a:solidFill>
            <a:miter lim="400000"/>
          </a:ln>
        </p:spPr>
        <p:txBody>
          <a:bodyPr lIns="19050" tIns="19050" rIns="19050" bIns="19050" rtlCol="0" anchor="ctr"/>
          <a:lstStyle/>
          <a:p>
            <a:pPr algn="ctr" rtl="0">
              <a:defRPr sz="3000">
                <a:solidFill>
                  <a:srgbClr val="000000"/>
                </a:solidFill>
                <a:latin typeface="Helvetica Light"/>
                <a:ea typeface="Helvetica Light"/>
                <a:cs typeface="Helvetica Light"/>
                <a:sym typeface="Helvetica Light"/>
              </a:defRPr>
            </a:pPr>
            <a:endParaRPr lang="en-GB" sz="1500" noProof="0"/>
          </a:p>
        </p:txBody>
      </p:sp>
    </p:spTree>
    <p:extLst>
      <p:ext uri="{BB962C8B-B14F-4D97-AF65-F5344CB8AC3E}">
        <p14:creationId xmlns:p14="http://schemas.microsoft.com/office/powerpoint/2010/main" val="248881228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Slide Divider with Image">
    <p:spTree>
      <p:nvGrpSpPr>
        <p:cNvPr id="1" name=""/>
        <p:cNvGrpSpPr/>
        <p:nvPr/>
      </p:nvGrpSpPr>
      <p:grpSpPr>
        <a:xfrm>
          <a:off x="0" y="0"/>
          <a:ext cx="0" cy="0"/>
          <a:chOff x="0" y="0"/>
          <a:chExt cx="0" cy="0"/>
        </a:xfrm>
      </p:grpSpPr>
      <p:sp>
        <p:nvSpPr>
          <p:cNvPr id="7"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5"/>
          </p:nvPr>
        </p:nvSpPr>
        <p:spPr>
          <a:xfrm>
            <a:off x="0" y="0"/>
            <a:ext cx="12192000" cy="6853712"/>
          </a:xfrm>
          <a:solidFill>
            <a:schemeClr val="bg1">
              <a:lumMod val="95000"/>
            </a:schemeClr>
          </a:solidFill>
        </p:spPr>
        <p:txBody>
          <a:bodyPr rtlCol="0"/>
          <a:lstStyle/>
          <a:p>
            <a:pPr rtl="0"/>
            <a:r>
              <a:rPr lang="en-GB" noProof="0"/>
              <a:t>Click icon to add picture</a:t>
            </a:r>
          </a:p>
        </p:txBody>
      </p:sp>
      <p:sp>
        <p:nvSpPr>
          <p:cNvPr id="2" name="Rectangle 1" title="Decorative"/>
          <p:cNvSpPr/>
          <p:nvPr userDrawn="1"/>
        </p:nvSpPr>
        <p:spPr>
          <a:xfrm>
            <a:off x="4769712" y="3138616"/>
            <a:ext cx="7422288" cy="32127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8" name="Title 1">
            <a:extLst>
              <a:ext uri="{FF2B5EF4-FFF2-40B4-BE49-F238E27FC236}">
                <a16:creationId xmlns:a16="http://schemas.microsoft.com/office/drawing/2014/main" id="{0E919B9B-5D3F-4FF0-A499-8925E9560B94}"/>
              </a:ext>
            </a:extLst>
          </p:cNvPr>
          <p:cNvSpPr>
            <a:spLocks noGrp="1"/>
          </p:cNvSpPr>
          <p:nvPr>
            <p:ph type="title" hasCustomPrompt="1"/>
          </p:nvPr>
        </p:nvSpPr>
        <p:spPr>
          <a:xfrm>
            <a:off x="5114413" y="4304207"/>
            <a:ext cx="6439156" cy="891250"/>
          </a:xfrm>
        </p:spPr>
        <p:txBody>
          <a:bodyPr rtlCol="0" anchor="t">
            <a:noAutofit/>
          </a:bodyPr>
          <a:lstStyle>
            <a:lvl1pPr>
              <a:defRPr sz="5000" b="1">
                <a:solidFill>
                  <a:schemeClr val="bg1"/>
                </a:solidFill>
                <a:latin typeface="+mj-lt"/>
              </a:defRPr>
            </a:lvl1pPr>
          </a:lstStyle>
          <a:p>
            <a:pPr rtl="0"/>
            <a:r>
              <a:rPr lang="en-GB" noProof="0"/>
              <a:t>CLICK TO ADD TITLE</a:t>
            </a:r>
          </a:p>
        </p:txBody>
      </p:sp>
      <p:sp>
        <p:nvSpPr>
          <p:cNvPr id="9" name="Text Placeholder 12">
            <a:extLst>
              <a:ext uri="{FF2B5EF4-FFF2-40B4-BE49-F238E27FC236}">
                <a16:creationId xmlns:a16="http://schemas.microsoft.com/office/drawing/2014/main" id="{89A80859-BDA6-44AA-A750-4E06108B9B2B}"/>
              </a:ext>
            </a:extLst>
          </p:cNvPr>
          <p:cNvSpPr>
            <a:spLocks noGrp="1"/>
          </p:cNvSpPr>
          <p:nvPr>
            <p:ph type="body" sz="quarter" idx="14" hasCustomPrompt="1"/>
          </p:nvPr>
        </p:nvSpPr>
        <p:spPr>
          <a:xfrm>
            <a:off x="5114413" y="5505120"/>
            <a:ext cx="6439155" cy="338549"/>
          </a:xfrm>
        </p:spPr>
        <p:txBody>
          <a:bodyPr rtlCol="0">
            <a:normAutofit/>
          </a:bodyPr>
          <a:lstStyle>
            <a:lvl1pPr marL="0" indent="0">
              <a:buNone/>
              <a:defRPr sz="1600" spc="300">
                <a:solidFill>
                  <a:schemeClr val="bg1"/>
                </a:solidFill>
                <a:latin typeface="+mn-lt"/>
                <a:cs typeface="Arial" panose="020B0604020202020204" pitchFamily="34" charset="0"/>
              </a:defRPr>
            </a:lvl1pPr>
          </a:lstStyle>
          <a:p>
            <a:pPr lvl="0" rtl="0"/>
            <a:r>
              <a:rPr lang="en-GB" noProof="0"/>
              <a:t>SUBTITLE GOES HERE</a:t>
            </a:r>
          </a:p>
        </p:txBody>
      </p:sp>
      <p:sp>
        <p:nvSpPr>
          <p:cNvPr id="6" name="Shape 62" title="Decorative">
            <a:extLst>
              <a:ext uri="{FF2B5EF4-FFF2-40B4-BE49-F238E27FC236}">
                <a16:creationId xmlns:a16="http://schemas.microsoft.com/office/drawing/2014/main" id="{E1A23DB6-E067-4A30-8C4B-98B452428518}"/>
              </a:ext>
            </a:extLst>
          </p:cNvPr>
          <p:cNvSpPr/>
          <p:nvPr userDrawn="1"/>
        </p:nvSpPr>
        <p:spPr>
          <a:xfrm rot="16200000" flipV="1">
            <a:off x="6208815" y="4226947"/>
            <a:ext cx="1" cy="2188805"/>
          </a:xfrm>
          <a:prstGeom prst="line">
            <a:avLst/>
          </a:prstGeom>
          <a:ln w="76200">
            <a:solidFill>
              <a:schemeClr val="accent1">
                <a:lumMod val="60000"/>
                <a:lumOff val="40000"/>
              </a:schemeClr>
            </a:solidFill>
            <a:miter lim="400000"/>
          </a:ln>
        </p:spPr>
        <p:txBody>
          <a:bodyPr lIns="19050" tIns="19050" rIns="19050" bIns="19050" rtlCol="0" anchor="ctr"/>
          <a:lstStyle/>
          <a:p>
            <a:pPr algn="ctr" rtl="0">
              <a:defRPr sz="3000">
                <a:solidFill>
                  <a:srgbClr val="000000"/>
                </a:solidFill>
                <a:latin typeface="Helvetica Light"/>
                <a:ea typeface="Helvetica Light"/>
                <a:cs typeface="Helvetica Light"/>
                <a:sym typeface="Helvetica Light"/>
              </a:defRPr>
            </a:pPr>
            <a:endParaRPr lang="en-GB" sz="1500" noProof="0"/>
          </a:p>
        </p:txBody>
      </p:sp>
    </p:spTree>
    <p:extLst>
      <p:ext uri="{BB962C8B-B14F-4D97-AF65-F5344CB8AC3E}">
        <p14:creationId xmlns:p14="http://schemas.microsoft.com/office/powerpoint/2010/main" val="132681989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lide Divider 2">
    <p:spTree>
      <p:nvGrpSpPr>
        <p:cNvPr id="1" name=""/>
        <p:cNvGrpSpPr/>
        <p:nvPr/>
      </p:nvGrpSpPr>
      <p:grpSpPr>
        <a:xfrm>
          <a:off x="0" y="0"/>
          <a:ext cx="0" cy="0"/>
          <a:chOff x="0" y="0"/>
          <a:chExt cx="0" cy="0"/>
        </a:xfrm>
      </p:grpSpPr>
      <p:sp>
        <p:nvSpPr>
          <p:cNvPr id="6"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5"/>
          </p:nvPr>
        </p:nvSpPr>
        <p:spPr>
          <a:xfrm>
            <a:off x="0" y="0"/>
            <a:ext cx="12192000" cy="6853712"/>
          </a:xfrm>
          <a:solidFill>
            <a:schemeClr val="bg1">
              <a:lumMod val="95000"/>
            </a:schemeClr>
          </a:solidFill>
        </p:spPr>
        <p:txBody>
          <a:bodyPr rtlCol="0"/>
          <a:lstStyle/>
          <a:p>
            <a:pPr rtl="0"/>
            <a:r>
              <a:rPr lang="en-GB" noProof="0"/>
              <a:t>Click icon to add picture</a:t>
            </a:r>
          </a:p>
        </p:txBody>
      </p:sp>
      <p:sp>
        <p:nvSpPr>
          <p:cNvPr id="2" name="Rectangle 1" title="Decorative"/>
          <p:cNvSpPr/>
          <p:nvPr userDrawn="1"/>
        </p:nvSpPr>
        <p:spPr>
          <a:xfrm>
            <a:off x="0" y="4387695"/>
            <a:ext cx="12192000" cy="2196780"/>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1" name="Title 1">
            <a:extLst>
              <a:ext uri="{FF2B5EF4-FFF2-40B4-BE49-F238E27FC236}">
                <a16:creationId xmlns:a16="http://schemas.microsoft.com/office/drawing/2014/main" id="{0E919B9B-5D3F-4FF0-A499-8925E9560B94}"/>
              </a:ext>
            </a:extLst>
          </p:cNvPr>
          <p:cNvSpPr>
            <a:spLocks noGrp="1"/>
          </p:cNvSpPr>
          <p:nvPr>
            <p:ph type="title" hasCustomPrompt="1"/>
          </p:nvPr>
        </p:nvSpPr>
        <p:spPr>
          <a:xfrm>
            <a:off x="510821" y="4395670"/>
            <a:ext cx="6826342" cy="2188805"/>
          </a:xfrm>
        </p:spPr>
        <p:txBody>
          <a:bodyPr rIns="457200" rtlCol="0" anchor="ctr">
            <a:noAutofit/>
          </a:bodyPr>
          <a:lstStyle>
            <a:lvl1pPr algn="r">
              <a:defRPr sz="5000" b="1">
                <a:solidFill>
                  <a:schemeClr val="bg1"/>
                </a:solidFill>
                <a:latin typeface="+mj-lt"/>
              </a:defRPr>
            </a:lvl1pPr>
          </a:lstStyle>
          <a:p>
            <a:pPr rtl="0"/>
            <a:r>
              <a:rPr lang="en-GB" noProof="0"/>
              <a:t>CLICK TO ADD TITLE</a:t>
            </a:r>
          </a:p>
        </p:txBody>
      </p:sp>
      <p:sp>
        <p:nvSpPr>
          <p:cNvPr id="12" name="Text Placeholder 12">
            <a:extLst>
              <a:ext uri="{FF2B5EF4-FFF2-40B4-BE49-F238E27FC236}">
                <a16:creationId xmlns:a16="http://schemas.microsoft.com/office/drawing/2014/main" id="{89A80859-BDA6-44AA-A750-4E06108B9B2B}"/>
              </a:ext>
            </a:extLst>
          </p:cNvPr>
          <p:cNvSpPr>
            <a:spLocks noGrp="1"/>
          </p:cNvSpPr>
          <p:nvPr>
            <p:ph type="body" sz="quarter" idx="14" hasCustomPrompt="1"/>
          </p:nvPr>
        </p:nvSpPr>
        <p:spPr>
          <a:xfrm>
            <a:off x="7337164" y="4387695"/>
            <a:ext cx="4527458" cy="2196780"/>
          </a:xfrm>
          <a:noFill/>
        </p:spPr>
        <p:txBody>
          <a:bodyPr lIns="274320" tIns="182880" rIns="182880" bIns="182880" rtlCol="0" anchor="ctr">
            <a:normAutofit/>
          </a:bodyPr>
          <a:lstStyle>
            <a:lvl1pPr marL="0" indent="0">
              <a:buNone/>
              <a:defRPr sz="1600" spc="300">
                <a:solidFill>
                  <a:schemeClr val="bg1"/>
                </a:solidFill>
                <a:latin typeface="+mn-lt"/>
                <a:cs typeface="Arial" panose="020B0604020202020204" pitchFamily="34" charset="0"/>
              </a:defRPr>
            </a:lvl1pPr>
          </a:lstStyle>
          <a:p>
            <a:pPr lvl="0" rtl="0"/>
            <a:r>
              <a:rPr lang="en-GB" noProof="0"/>
              <a:t>SUBTITLE GOES HERE</a:t>
            </a:r>
          </a:p>
        </p:txBody>
      </p:sp>
      <p:sp>
        <p:nvSpPr>
          <p:cNvPr id="13" name="Shape 62" title="Decorative">
            <a:extLst>
              <a:ext uri="{FF2B5EF4-FFF2-40B4-BE49-F238E27FC236}">
                <a16:creationId xmlns:a16="http://schemas.microsoft.com/office/drawing/2014/main" id="{E1A23DB6-E067-4A30-8C4B-98B452428518}"/>
              </a:ext>
            </a:extLst>
          </p:cNvPr>
          <p:cNvSpPr/>
          <p:nvPr userDrawn="1"/>
        </p:nvSpPr>
        <p:spPr>
          <a:xfrm flipV="1">
            <a:off x="7337163" y="4742580"/>
            <a:ext cx="1" cy="1494984"/>
          </a:xfrm>
          <a:prstGeom prst="line">
            <a:avLst/>
          </a:prstGeom>
          <a:ln w="76200">
            <a:solidFill>
              <a:schemeClr val="bg1"/>
            </a:solidFill>
            <a:miter lim="400000"/>
          </a:ln>
        </p:spPr>
        <p:txBody>
          <a:bodyPr lIns="19050" tIns="19050" rIns="19050" bIns="19050" rtlCol="0" anchor="ctr"/>
          <a:lstStyle/>
          <a:p>
            <a:pPr algn="ctr" rtl="0">
              <a:defRPr sz="3000">
                <a:solidFill>
                  <a:srgbClr val="000000"/>
                </a:solidFill>
                <a:latin typeface="Helvetica Light"/>
                <a:ea typeface="Helvetica Light"/>
                <a:cs typeface="Helvetica Light"/>
                <a:sym typeface="Helvetica Light"/>
              </a:defRPr>
            </a:pPr>
            <a:endParaRPr lang="en-GB" sz="1500" noProof="0"/>
          </a:p>
        </p:txBody>
      </p:sp>
    </p:spTree>
    <p:extLst>
      <p:ext uri="{BB962C8B-B14F-4D97-AF65-F5344CB8AC3E}">
        <p14:creationId xmlns:p14="http://schemas.microsoft.com/office/powerpoint/2010/main" val="29866979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29" name="Picture Placeholder 28" title="Decorative">
            <a:extLst>
              <a:ext uri="{FF2B5EF4-FFF2-40B4-BE49-F238E27FC236}">
                <a16:creationId xmlns:a16="http://schemas.microsoft.com/office/drawing/2014/main" id="{AA648B5A-E380-4E42-882E-71EBF6838E22}"/>
              </a:ext>
            </a:extLst>
          </p:cNvPr>
          <p:cNvSpPr>
            <a:spLocks noGrp="1"/>
          </p:cNvSpPr>
          <p:nvPr>
            <p:ph type="pic" sz="quarter" idx="12"/>
          </p:nvPr>
        </p:nvSpPr>
        <p:spPr>
          <a:xfrm>
            <a:off x="361244" y="2225040"/>
            <a:ext cx="4536079" cy="4632960"/>
          </a:xfrm>
        </p:spPr>
        <p:txBody>
          <a:bodyPr rtlCol="0"/>
          <a:lstStyle/>
          <a:p>
            <a:pPr rtl="0"/>
            <a:r>
              <a:rPr lang="en-GB" noProof="0"/>
              <a:t>Click icon to add picture</a:t>
            </a:r>
          </a:p>
        </p:txBody>
      </p:sp>
      <p:sp>
        <p:nvSpPr>
          <p:cNvPr id="32" name="Text Placeholder 30">
            <a:extLst>
              <a:ext uri="{FF2B5EF4-FFF2-40B4-BE49-F238E27FC236}">
                <a16:creationId xmlns:a16="http://schemas.microsoft.com/office/drawing/2014/main" id="{A0A47E85-3BCA-460F-8AB1-52D89AC152B5}"/>
              </a:ext>
            </a:extLst>
          </p:cNvPr>
          <p:cNvSpPr>
            <a:spLocks noGrp="1"/>
          </p:cNvSpPr>
          <p:nvPr>
            <p:ph type="body" sz="quarter" idx="11" hasCustomPrompt="1"/>
          </p:nvPr>
        </p:nvSpPr>
        <p:spPr>
          <a:xfrm>
            <a:off x="5121031" y="2055335"/>
            <a:ext cx="4294206" cy="755650"/>
          </a:xfrm>
        </p:spPr>
        <p:txBody>
          <a:bodyPr rtlCol="0" anchor="ctr">
            <a:normAutofit/>
          </a:bodyPr>
          <a:lstStyle>
            <a:lvl1pPr marL="0" indent="0">
              <a:buNone/>
              <a:defRPr sz="1400">
                <a:solidFill>
                  <a:schemeClr val="tx2"/>
                </a:solidFill>
                <a:latin typeface="+mn-lt"/>
                <a:cs typeface="Arial" panose="020B0604020202020204" pitchFamily="34" charset="0"/>
              </a:defRPr>
            </a:lvl1pPr>
            <a:lvl2pPr marL="457200" indent="0">
              <a:buNone/>
              <a:defRPr/>
            </a:lvl2pPr>
          </a:lstStyle>
          <a:p>
            <a:pPr lvl="0" rtl="0"/>
            <a:r>
              <a:rPr lang="en-GB" noProof="0"/>
              <a:t>Click to edit Master </a:t>
            </a:r>
            <a:br>
              <a:rPr lang="en-GB" noProof="0"/>
            </a:br>
            <a:r>
              <a:rPr lang="en-GB" noProof="0"/>
              <a:t>text styles</a:t>
            </a:r>
          </a:p>
        </p:txBody>
      </p:sp>
      <p:sp>
        <p:nvSpPr>
          <p:cNvPr id="33" name="Text Placeholder 30">
            <a:extLst>
              <a:ext uri="{FF2B5EF4-FFF2-40B4-BE49-F238E27FC236}">
                <a16:creationId xmlns:a16="http://schemas.microsoft.com/office/drawing/2014/main" id="{D357C748-EEC9-489A-BCC6-CA3A91E3F2AD}"/>
              </a:ext>
            </a:extLst>
          </p:cNvPr>
          <p:cNvSpPr>
            <a:spLocks noGrp="1"/>
          </p:cNvSpPr>
          <p:nvPr>
            <p:ph type="body" sz="quarter" idx="13" hasCustomPrompt="1"/>
          </p:nvPr>
        </p:nvSpPr>
        <p:spPr>
          <a:xfrm>
            <a:off x="5121031" y="2782449"/>
            <a:ext cx="4294206" cy="755650"/>
          </a:xfrm>
        </p:spPr>
        <p:txBody>
          <a:bodyPr rtlCol="0" anchor="ctr">
            <a:normAutofit/>
          </a:bodyPr>
          <a:lstStyle>
            <a:lvl1pPr marL="0" indent="0">
              <a:spcBef>
                <a:spcPts val="0"/>
              </a:spcBef>
              <a:buNone/>
              <a:defRPr sz="1400">
                <a:solidFill>
                  <a:schemeClr val="tx2"/>
                </a:solidFill>
                <a:latin typeface="+mn-lt"/>
                <a:cs typeface="Arial" panose="020B0604020202020204" pitchFamily="34" charset="0"/>
              </a:defRPr>
            </a:lvl1pPr>
            <a:lvl2pPr marL="457200" indent="0">
              <a:buNone/>
              <a:defRPr/>
            </a:lvl2pPr>
          </a:lstStyle>
          <a:p>
            <a:pPr lvl="0" rtl="0"/>
            <a:r>
              <a:rPr lang="en-GB" noProof="0"/>
              <a:t>Click to edit Master </a:t>
            </a:r>
            <a:br>
              <a:rPr lang="en-GB" noProof="0"/>
            </a:br>
            <a:r>
              <a:rPr lang="en-GB" noProof="0"/>
              <a:t>text styles</a:t>
            </a:r>
          </a:p>
        </p:txBody>
      </p:sp>
      <p:sp>
        <p:nvSpPr>
          <p:cNvPr id="34" name="Text Placeholder 30">
            <a:extLst>
              <a:ext uri="{FF2B5EF4-FFF2-40B4-BE49-F238E27FC236}">
                <a16:creationId xmlns:a16="http://schemas.microsoft.com/office/drawing/2014/main" id="{59136E3C-98E8-457D-ABD1-BA278DBB491B}"/>
              </a:ext>
            </a:extLst>
          </p:cNvPr>
          <p:cNvSpPr>
            <a:spLocks noGrp="1"/>
          </p:cNvSpPr>
          <p:nvPr>
            <p:ph type="body" sz="quarter" idx="14" hasCustomPrompt="1"/>
          </p:nvPr>
        </p:nvSpPr>
        <p:spPr>
          <a:xfrm>
            <a:off x="5121031" y="4352427"/>
            <a:ext cx="4294206" cy="755650"/>
          </a:xfrm>
        </p:spPr>
        <p:txBody>
          <a:bodyPr rtlCol="0" anchor="ctr">
            <a:normAutofit/>
          </a:bodyPr>
          <a:lstStyle>
            <a:lvl1pPr marL="0" indent="0">
              <a:spcBef>
                <a:spcPts val="0"/>
              </a:spcBef>
              <a:buNone/>
              <a:defRPr sz="1400">
                <a:solidFill>
                  <a:schemeClr val="tx2"/>
                </a:solidFill>
                <a:latin typeface="+mn-lt"/>
                <a:cs typeface="Arial" panose="020B0604020202020204" pitchFamily="34" charset="0"/>
              </a:defRPr>
            </a:lvl1pPr>
            <a:lvl2pPr marL="457200" indent="0">
              <a:buNone/>
              <a:defRPr/>
            </a:lvl2pPr>
          </a:lstStyle>
          <a:p>
            <a:pPr lvl="0" rtl="0"/>
            <a:r>
              <a:rPr lang="en-GB" noProof="0"/>
              <a:t>Click to edit Master </a:t>
            </a:r>
            <a:br>
              <a:rPr lang="en-GB" noProof="0"/>
            </a:br>
            <a:r>
              <a:rPr lang="en-GB" noProof="0"/>
              <a:t>text styles</a:t>
            </a:r>
          </a:p>
        </p:txBody>
      </p:sp>
      <p:sp>
        <p:nvSpPr>
          <p:cNvPr id="35" name="Text Placeholder 30">
            <a:extLst>
              <a:ext uri="{FF2B5EF4-FFF2-40B4-BE49-F238E27FC236}">
                <a16:creationId xmlns:a16="http://schemas.microsoft.com/office/drawing/2014/main" id="{3F9938E0-7CFD-4C1C-88B0-388D25B8B1B8}"/>
              </a:ext>
            </a:extLst>
          </p:cNvPr>
          <p:cNvSpPr>
            <a:spLocks noGrp="1"/>
          </p:cNvSpPr>
          <p:nvPr>
            <p:ph type="body" sz="quarter" idx="15" hasCustomPrompt="1"/>
          </p:nvPr>
        </p:nvSpPr>
        <p:spPr>
          <a:xfrm>
            <a:off x="5121031" y="3567438"/>
            <a:ext cx="4294206" cy="755650"/>
          </a:xfrm>
        </p:spPr>
        <p:txBody>
          <a:bodyPr rtlCol="0" anchor="ctr">
            <a:normAutofit/>
          </a:bodyPr>
          <a:lstStyle>
            <a:lvl1pPr marL="0" indent="0">
              <a:spcBef>
                <a:spcPts val="0"/>
              </a:spcBef>
              <a:buNone/>
              <a:defRPr sz="1400">
                <a:solidFill>
                  <a:schemeClr val="tx2"/>
                </a:solidFill>
                <a:latin typeface="+mn-lt"/>
                <a:cs typeface="Arial" panose="020B0604020202020204" pitchFamily="34" charset="0"/>
              </a:defRPr>
            </a:lvl1pPr>
            <a:lvl2pPr marL="457200" indent="0">
              <a:buNone/>
              <a:defRPr/>
            </a:lvl2pPr>
          </a:lstStyle>
          <a:p>
            <a:pPr lvl="0" rtl="0"/>
            <a:r>
              <a:rPr lang="en-GB" noProof="0"/>
              <a:t>Click to edit Master </a:t>
            </a:r>
            <a:br>
              <a:rPr lang="en-GB" noProof="0"/>
            </a:br>
            <a:r>
              <a:rPr lang="en-GB" noProof="0"/>
              <a:t>text styles</a:t>
            </a:r>
          </a:p>
        </p:txBody>
      </p:sp>
      <p:sp>
        <p:nvSpPr>
          <p:cNvPr id="36" name="Text Placeholder 30">
            <a:extLst>
              <a:ext uri="{FF2B5EF4-FFF2-40B4-BE49-F238E27FC236}">
                <a16:creationId xmlns:a16="http://schemas.microsoft.com/office/drawing/2014/main" id="{D274E9A2-3272-442A-A247-A383255C45F7}"/>
              </a:ext>
            </a:extLst>
          </p:cNvPr>
          <p:cNvSpPr>
            <a:spLocks noGrp="1"/>
          </p:cNvSpPr>
          <p:nvPr>
            <p:ph type="body" sz="quarter" idx="16" hasCustomPrompt="1"/>
          </p:nvPr>
        </p:nvSpPr>
        <p:spPr>
          <a:xfrm>
            <a:off x="5121031" y="5137415"/>
            <a:ext cx="4294206" cy="755650"/>
          </a:xfrm>
        </p:spPr>
        <p:txBody>
          <a:bodyPr rtlCol="0" anchor="ctr">
            <a:normAutofit/>
          </a:bodyPr>
          <a:lstStyle>
            <a:lvl1pPr marL="0" indent="0">
              <a:spcBef>
                <a:spcPts val="0"/>
              </a:spcBef>
              <a:buNone/>
              <a:defRPr sz="1400">
                <a:solidFill>
                  <a:schemeClr val="tx2"/>
                </a:solidFill>
                <a:latin typeface="+mn-lt"/>
                <a:cs typeface="Arial" panose="020B0604020202020204" pitchFamily="34" charset="0"/>
              </a:defRPr>
            </a:lvl1pPr>
            <a:lvl2pPr marL="457200" indent="0">
              <a:buNone/>
              <a:defRPr/>
            </a:lvl2pPr>
          </a:lstStyle>
          <a:p>
            <a:pPr lvl="0" rtl="0"/>
            <a:r>
              <a:rPr lang="en-GB" noProof="0"/>
              <a:t>Click to edit Master </a:t>
            </a:r>
            <a:br>
              <a:rPr lang="en-GB" noProof="0"/>
            </a:br>
            <a:r>
              <a:rPr lang="en-GB" noProof="0"/>
              <a:t>text styles</a:t>
            </a:r>
          </a:p>
        </p:txBody>
      </p:sp>
      <p:sp>
        <p:nvSpPr>
          <p:cNvPr id="3" name="Rectangle 2" title="Decorative">
            <a:extLst>
              <a:ext uri="{FF2B5EF4-FFF2-40B4-BE49-F238E27FC236}">
                <a16:creationId xmlns:a16="http://schemas.microsoft.com/office/drawing/2014/main" id="{E2F3CED5-D6C7-4A0B-B731-FDB78F4E3341}"/>
              </a:ext>
            </a:extLst>
          </p:cNvPr>
          <p:cNvSpPr/>
          <p:nvPr userDrawn="1"/>
        </p:nvSpPr>
        <p:spPr>
          <a:xfrm>
            <a:off x="353385" y="0"/>
            <a:ext cx="4572513" cy="2059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2" name="Shape 62" title="Decorative">
            <a:extLst>
              <a:ext uri="{FF2B5EF4-FFF2-40B4-BE49-F238E27FC236}">
                <a16:creationId xmlns:a16="http://schemas.microsoft.com/office/drawing/2014/main" id="{2683CBB0-468F-4DD2-853B-FBFFA91B662E}"/>
              </a:ext>
            </a:extLst>
          </p:cNvPr>
          <p:cNvSpPr/>
          <p:nvPr userDrawn="1"/>
        </p:nvSpPr>
        <p:spPr>
          <a:xfrm rot="16200000" flipV="1">
            <a:off x="1560255" y="445140"/>
            <a:ext cx="0" cy="1930310"/>
          </a:xfrm>
          <a:prstGeom prst="line">
            <a:avLst/>
          </a:prstGeom>
          <a:ln w="76200">
            <a:solidFill>
              <a:schemeClr val="accent2">
                <a:lumMod val="75000"/>
                <a:lumOff val="25000"/>
                <a:alpha val="97000"/>
              </a:schemeClr>
            </a:solidFill>
            <a:miter lim="400000"/>
          </a:ln>
        </p:spPr>
        <p:txBody>
          <a:bodyPr lIns="19050" tIns="19050" rIns="19050" bIns="19050" rtlCol="0" anchor="ctr"/>
          <a:lstStyle/>
          <a:p>
            <a:pPr algn="ctr" rtl="0">
              <a:defRPr sz="3000">
                <a:solidFill>
                  <a:srgbClr val="000000"/>
                </a:solidFill>
                <a:latin typeface="Helvetica Light"/>
                <a:ea typeface="Helvetica Light"/>
                <a:cs typeface="Helvetica Light"/>
                <a:sym typeface="Helvetica Light"/>
              </a:defRPr>
            </a:pPr>
            <a:endParaRPr lang="en-GB" sz="1500" noProof="0"/>
          </a:p>
        </p:txBody>
      </p:sp>
      <p:sp>
        <p:nvSpPr>
          <p:cNvPr id="13" name="Title 1">
            <a:extLst>
              <a:ext uri="{FF2B5EF4-FFF2-40B4-BE49-F238E27FC236}">
                <a16:creationId xmlns:a16="http://schemas.microsoft.com/office/drawing/2014/main" id="{408AC775-D0E4-4AE8-B104-8AF0CC99549B}"/>
              </a:ext>
            </a:extLst>
          </p:cNvPr>
          <p:cNvSpPr>
            <a:spLocks noGrp="1"/>
          </p:cNvSpPr>
          <p:nvPr>
            <p:ph type="title" hasCustomPrompt="1"/>
          </p:nvPr>
        </p:nvSpPr>
        <p:spPr>
          <a:xfrm>
            <a:off x="595100" y="192385"/>
            <a:ext cx="2275389" cy="1025525"/>
          </a:xfrm>
          <a:noFill/>
        </p:spPr>
        <p:txBody>
          <a:bodyPr vert="horz" lIns="0" tIns="45720" rIns="91440" bIns="0" rtlCol="0" anchor="b">
            <a:noAutofit/>
          </a:bodyPr>
          <a:lstStyle>
            <a:lvl1pPr>
              <a:defRPr lang="en-US" sz="5000" b="1">
                <a:solidFill>
                  <a:schemeClr val="bg1"/>
                </a:solidFill>
                <a:latin typeface="+mj-lt"/>
              </a:defRPr>
            </a:lvl1pPr>
          </a:lstStyle>
          <a:p>
            <a:pPr marL="0" lvl="0" rtl="0"/>
            <a:r>
              <a:rPr lang="en-GB" noProof="0"/>
              <a:t>Agenda</a:t>
            </a:r>
          </a:p>
        </p:txBody>
      </p:sp>
    </p:spTree>
    <p:extLst>
      <p:ext uri="{BB962C8B-B14F-4D97-AF65-F5344CB8AC3E}">
        <p14:creationId xmlns:p14="http://schemas.microsoft.com/office/powerpoint/2010/main" val="100125819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1_Custom Layout">
    <p:spTree>
      <p:nvGrpSpPr>
        <p:cNvPr id="1" name=""/>
        <p:cNvGrpSpPr/>
        <p:nvPr/>
      </p:nvGrpSpPr>
      <p:grpSpPr>
        <a:xfrm>
          <a:off x="0" y="0"/>
          <a:ext cx="0" cy="0"/>
          <a:chOff x="0" y="0"/>
          <a:chExt cx="0" cy="0"/>
        </a:xfrm>
      </p:grpSpPr>
      <p:sp>
        <p:nvSpPr>
          <p:cNvPr id="29" name="Picture Placeholder 28" title="Decorative">
            <a:extLst>
              <a:ext uri="{FF2B5EF4-FFF2-40B4-BE49-F238E27FC236}">
                <a16:creationId xmlns:a16="http://schemas.microsoft.com/office/drawing/2014/main" id="{AA648B5A-E380-4E42-882E-71EBF6838E22}"/>
              </a:ext>
            </a:extLst>
          </p:cNvPr>
          <p:cNvSpPr>
            <a:spLocks noGrp="1"/>
          </p:cNvSpPr>
          <p:nvPr>
            <p:ph type="pic" sz="quarter" idx="12"/>
          </p:nvPr>
        </p:nvSpPr>
        <p:spPr>
          <a:xfrm>
            <a:off x="6264877" y="0"/>
            <a:ext cx="5927124" cy="6858000"/>
          </a:xfrm>
        </p:spPr>
        <p:txBody>
          <a:bodyPr rtlCol="0"/>
          <a:lstStyle/>
          <a:p>
            <a:pPr rtl="0"/>
            <a:r>
              <a:rPr lang="en-GB" noProof="0"/>
              <a:t>Click icon to add picture</a:t>
            </a:r>
          </a:p>
        </p:txBody>
      </p:sp>
      <p:sp>
        <p:nvSpPr>
          <p:cNvPr id="32" name="Text Placeholder 30">
            <a:extLst>
              <a:ext uri="{FF2B5EF4-FFF2-40B4-BE49-F238E27FC236}">
                <a16:creationId xmlns:a16="http://schemas.microsoft.com/office/drawing/2014/main" id="{A0A47E85-3BCA-460F-8AB1-52D89AC152B5}"/>
              </a:ext>
            </a:extLst>
          </p:cNvPr>
          <p:cNvSpPr>
            <a:spLocks noGrp="1"/>
          </p:cNvSpPr>
          <p:nvPr>
            <p:ph type="body" sz="quarter" idx="11" hasCustomPrompt="1"/>
          </p:nvPr>
        </p:nvSpPr>
        <p:spPr>
          <a:xfrm>
            <a:off x="471529" y="2348736"/>
            <a:ext cx="4294206" cy="755650"/>
          </a:xfrm>
        </p:spPr>
        <p:txBody>
          <a:bodyPr rtlCol="0" anchor="ctr">
            <a:normAutofit/>
          </a:bodyPr>
          <a:lstStyle>
            <a:lvl1pPr marL="0" indent="0">
              <a:buNone/>
              <a:defRPr sz="1400">
                <a:solidFill>
                  <a:schemeClr val="tx2"/>
                </a:solidFill>
                <a:latin typeface="+mn-lt"/>
                <a:cs typeface="Arial" panose="020B0604020202020204" pitchFamily="34" charset="0"/>
              </a:defRPr>
            </a:lvl1pPr>
            <a:lvl2pPr marL="457200" indent="0">
              <a:buNone/>
              <a:defRPr/>
            </a:lvl2pPr>
          </a:lstStyle>
          <a:p>
            <a:pPr lvl="0" rtl="0"/>
            <a:r>
              <a:rPr lang="en-GB" noProof="0"/>
              <a:t>Click to edit Master </a:t>
            </a:r>
            <a:br>
              <a:rPr lang="en-GB" noProof="0"/>
            </a:br>
            <a:r>
              <a:rPr lang="en-GB" noProof="0"/>
              <a:t>text styles</a:t>
            </a:r>
          </a:p>
        </p:txBody>
      </p:sp>
      <p:sp>
        <p:nvSpPr>
          <p:cNvPr id="33" name="Text Placeholder 30">
            <a:extLst>
              <a:ext uri="{FF2B5EF4-FFF2-40B4-BE49-F238E27FC236}">
                <a16:creationId xmlns:a16="http://schemas.microsoft.com/office/drawing/2014/main" id="{D357C748-EEC9-489A-BCC6-CA3A91E3F2AD}"/>
              </a:ext>
            </a:extLst>
          </p:cNvPr>
          <p:cNvSpPr>
            <a:spLocks noGrp="1"/>
          </p:cNvSpPr>
          <p:nvPr>
            <p:ph type="body" sz="quarter" idx="13" hasCustomPrompt="1"/>
          </p:nvPr>
        </p:nvSpPr>
        <p:spPr>
          <a:xfrm>
            <a:off x="471529" y="3075850"/>
            <a:ext cx="4294206" cy="755650"/>
          </a:xfrm>
        </p:spPr>
        <p:txBody>
          <a:bodyPr rtlCol="0" anchor="ctr">
            <a:normAutofit/>
          </a:bodyPr>
          <a:lstStyle>
            <a:lvl1pPr marL="0" indent="0">
              <a:spcBef>
                <a:spcPts val="0"/>
              </a:spcBef>
              <a:buNone/>
              <a:defRPr sz="1400">
                <a:solidFill>
                  <a:schemeClr val="tx2"/>
                </a:solidFill>
                <a:latin typeface="+mn-lt"/>
                <a:cs typeface="Arial" panose="020B0604020202020204" pitchFamily="34" charset="0"/>
              </a:defRPr>
            </a:lvl1pPr>
            <a:lvl2pPr marL="457200" indent="0">
              <a:buNone/>
              <a:defRPr/>
            </a:lvl2pPr>
          </a:lstStyle>
          <a:p>
            <a:pPr lvl="0" rtl="0"/>
            <a:r>
              <a:rPr lang="en-GB" noProof="0"/>
              <a:t>Click to edit Master </a:t>
            </a:r>
            <a:br>
              <a:rPr lang="en-GB" noProof="0"/>
            </a:br>
            <a:r>
              <a:rPr lang="en-GB" noProof="0"/>
              <a:t>text styles</a:t>
            </a:r>
          </a:p>
        </p:txBody>
      </p:sp>
      <p:sp>
        <p:nvSpPr>
          <p:cNvPr id="34" name="Text Placeholder 30">
            <a:extLst>
              <a:ext uri="{FF2B5EF4-FFF2-40B4-BE49-F238E27FC236}">
                <a16:creationId xmlns:a16="http://schemas.microsoft.com/office/drawing/2014/main" id="{59136E3C-98E8-457D-ABD1-BA278DBB491B}"/>
              </a:ext>
            </a:extLst>
          </p:cNvPr>
          <p:cNvSpPr>
            <a:spLocks noGrp="1"/>
          </p:cNvSpPr>
          <p:nvPr>
            <p:ph type="body" sz="quarter" idx="14" hasCustomPrompt="1"/>
          </p:nvPr>
        </p:nvSpPr>
        <p:spPr>
          <a:xfrm>
            <a:off x="471529" y="4645828"/>
            <a:ext cx="4294206" cy="755650"/>
          </a:xfrm>
        </p:spPr>
        <p:txBody>
          <a:bodyPr rtlCol="0" anchor="ctr">
            <a:normAutofit/>
          </a:bodyPr>
          <a:lstStyle>
            <a:lvl1pPr marL="0" indent="0">
              <a:spcBef>
                <a:spcPts val="0"/>
              </a:spcBef>
              <a:buNone/>
              <a:defRPr sz="1400">
                <a:solidFill>
                  <a:schemeClr val="tx2"/>
                </a:solidFill>
                <a:latin typeface="+mn-lt"/>
                <a:cs typeface="Arial" panose="020B0604020202020204" pitchFamily="34" charset="0"/>
              </a:defRPr>
            </a:lvl1pPr>
            <a:lvl2pPr marL="457200" indent="0">
              <a:buNone/>
              <a:defRPr/>
            </a:lvl2pPr>
          </a:lstStyle>
          <a:p>
            <a:pPr lvl="0" rtl="0"/>
            <a:r>
              <a:rPr lang="en-GB" noProof="0"/>
              <a:t>Click to edit Master </a:t>
            </a:r>
            <a:br>
              <a:rPr lang="en-GB" noProof="0"/>
            </a:br>
            <a:r>
              <a:rPr lang="en-GB" noProof="0"/>
              <a:t>text styles</a:t>
            </a:r>
          </a:p>
        </p:txBody>
      </p:sp>
      <p:sp>
        <p:nvSpPr>
          <p:cNvPr id="35" name="Text Placeholder 30">
            <a:extLst>
              <a:ext uri="{FF2B5EF4-FFF2-40B4-BE49-F238E27FC236}">
                <a16:creationId xmlns:a16="http://schemas.microsoft.com/office/drawing/2014/main" id="{3F9938E0-7CFD-4C1C-88B0-388D25B8B1B8}"/>
              </a:ext>
            </a:extLst>
          </p:cNvPr>
          <p:cNvSpPr>
            <a:spLocks noGrp="1"/>
          </p:cNvSpPr>
          <p:nvPr>
            <p:ph type="body" sz="quarter" idx="15" hasCustomPrompt="1"/>
          </p:nvPr>
        </p:nvSpPr>
        <p:spPr>
          <a:xfrm>
            <a:off x="471529" y="3860839"/>
            <a:ext cx="4294206" cy="755650"/>
          </a:xfrm>
        </p:spPr>
        <p:txBody>
          <a:bodyPr rtlCol="0" anchor="ctr">
            <a:normAutofit/>
          </a:bodyPr>
          <a:lstStyle>
            <a:lvl1pPr marL="0" indent="0">
              <a:spcBef>
                <a:spcPts val="0"/>
              </a:spcBef>
              <a:buNone/>
              <a:defRPr sz="1400">
                <a:solidFill>
                  <a:schemeClr val="tx2"/>
                </a:solidFill>
                <a:latin typeface="+mn-lt"/>
                <a:cs typeface="Arial" panose="020B0604020202020204" pitchFamily="34" charset="0"/>
              </a:defRPr>
            </a:lvl1pPr>
            <a:lvl2pPr marL="457200" indent="0">
              <a:buNone/>
              <a:defRPr/>
            </a:lvl2pPr>
          </a:lstStyle>
          <a:p>
            <a:pPr lvl="0" rtl="0"/>
            <a:r>
              <a:rPr lang="en-GB" noProof="0"/>
              <a:t>Click to edit Master </a:t>
            </a:r>
            <a:br>
              <a:rPr lang="en-GB" noProof="0"/>
            </a:br>
            <a:r>
              <a:rPr lang="en-GB" noProof="0"/>
              <a:t>text styles</a:t>
            </a:r>
          </a:p>
        </p:txBody>
      </p:sp>
      <p:sp>
        <p:nvSpPr>
          <p:cNvPr id="36" name="Text Placeholder 30">
            <a:extLst>
              <a:ext uri="{FF2B5EF4-FFF2-40B4-BE49-F238E27FC236}">
                <a16:creationId xmlns:a16="http://schemas.microsoft.com/office/drawing/2014/main" id="{D274E9A2-3272-442A-A247-A383255C45F7}"/>
              </a:ext>
            </a:extLst>
          </p:cNvPr>
          <p:cNvSpPr>
            <a:spLocks noGrp="1"/>
          </p:cNvSpPr>
          <p:nvPr>
            <p:ph type="body" sz="quarter" idx="16" hasCustomPrompt="1"/>
          </p:nvPr>
        </p:nvSpPr>
        <p:spPr>
          <a:xfrm>
            <a:off x="471529" y="5430816"/>
            <a:ext cx="4294206" cy="755650"/>
          </a:xfrm>
        </p:spPr>
        <p:txBody>
          <a:bodyPr rtlCol="0" anchor="ctr">
            <a:normAutofit/>
          </a:bodyPr>
          <a:lstStyle>
            <a:lvl1pPr marL="0" indent="0">
              <a:spcBef>
                <a:spcPts val="0"/>
              </a:spcBef>
              <a:buNone/>
              <a:defRPr sz="1400">
                <a:solidFill>
                  <a:schemeClr val="tx2"/>
                </a:solidFill>
                <a:latin typeface="+mn-lt"/>
                <a:cs typeface="Arial" panose="020B0604020202020204" pitchFamily="34" charset="0"/>
              </a:defRPr>
            </a:lvl1pPr>
            <a:lvl2pPr marL="457200" indent="0">
              <a:buNone/>
              <a:defRPr/>
            </a:lvl2pPr>
          </a:lstStyle>
          <a:p>
            <a:pPr lvl="0" rtl="0"/>
            <a:r>
              <a:rPr lang="en-GB" noProof="0"/>
              <a:t>Click to edit Master </a:t>
            </a:r>
            <a:br>
              <a:rPr lang="en-GB" noProof="0"/>
            </a:br>
            <a:r>
              <a:rPr lang="en-GB" noProof="0"/>
              <a:t>text styles</a:t>
            </a:r>
          </a:p>
        </p:txBody>
      </p:sp>
      <p:sp>
        <p:nvSpPr>
          <p:cNvPr id="3" name="Rectangle 2" title="Decorative">
            <a:extLst>
              <a:ext uri="{FF2B5EF4-FFF2-40B4-BE49-F238E27FC236}">
                <a16:creationId xmlns:a16="http://schemas.microsoft.com/office/drawing/2014/main" id="{E2F3CED5-D6C7-4A0B-B731-FDB78F4E3341}"/>
              </a:ext>
            </a:extLst>
          </p:cNvPr>
          <p:cNvSpPr/>
          <p:nvPr userDrawn="1"/>
        </p:nvSpPr>
        <p:spPr>
          <a:xfrm>
            <a:off x="353385" y="0"/>
            <a:ext cx="4572513" cy="205930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2" name="Shape 62" title="Decorative">
            <a:extLst>
              <a:ext uri="{FF2B5EF4-FFF2-40B4-BE49-F238E27FC236}">
                <a16:creationId xmlns:a16="http://schemas.microsoft.com/office/drawing/2014/main" id="{2683CBB0-468F-4DD2-853B-FBFFA91B662E}"/>
              </a:ext>
            </a:extLst>
          </p:cNvPr>
          <p:cNvSpPr/>
          <p:nvPr userDrawn="1"/>
        </p:nvSpPr>
        <p:spPr>
          <a:xfrm rot="16200000" flipV="1">
            <a:off x="1560255" y="445140"/>
            <a:ext cx="0" cy="1930310"/>
          </a:xfrm>
          <a:prstGeom prst="line">
            <a:avLst/>
          </a:prstGeom>
          <a:ln w="76200">
            <a:solidFill>
              <a:schemeClr val="accent1">
                <a:lumMod val="60000"/>
                <a:lumOff val="40000"/>
                <a:alpha val="97000"/>
              </a:schemeClr>
            </a:solidFill>
            <a:miter lim="400000"/>
          </a:ln>
        </p:spPr>
        <p:txBody>
          <a:bodyPr lIns="19050" tIns="19050" rIns="19050" bIns="19050" rtlCol="0" anchor="ctr"/>
          <a:lstStyle/>
          <a:p>
            <a:pPr algn="ctr" rtl="0">
              <a:defRPr sz="3000">
                <a:solidFill>
                  <a:srgbClr val="000000"/>
                </a:solidFill>
                <a:latin typeface="Helvetica Light"/>
                <a:ea typeface="Helvetica Light"/>
                <a:cs typeface="Helvetica Light"/>
                <a:sym typeface="Helvetica Light"/>
              </a:defRPr>
            </a:pPr>
            <a:endParaRPr lang="en-GB" sz="1500" noProof="0"/>
          </a:p>
        </p:txBody>
      </p:sp>
      <p:sp>
        <p:nvSpPr>
          <p:cNvPr id="13" name="Title 1">
            <a:extLst>
              <a:ext uri="{FF2B5EF4-FFF2-40B4-BE49-F238E27FC236}">
                <a16:creationId xmlns:a16="http://schemas.microsoft.com/office/drawing/2014/main" id="{408AC775-D0E4-4AE8-B104-8AF0CC99549B}"/>
              </a:ext>
            </a:extLst>
          </p:cNvPr>
          <p:cNvSpPr>
            <a:spLocks noGrp="1"/>
          </p:cNvSpPr>
          <p:nvPr>
            <p:ph type="title" hasCustomPrompt="1"/>
          </p:nvPr>
        </p:nvSpPr>
        <p:spPr>
          <a:xfrm>
            <a:off x="595100" y="192385"/>
            <a:ext cx="2275389" cy="1025525"/>
          </a:xfrm>
          <a:noFill/>
        </p:spPr>
        <p:txBody>
          <a:bodyPr vert="horz" lIns="0" tIns="45720" rIns="91440" bIns="0" rtlCol="0" anchor="b">
            <a:noAutofit/>
          </a:bodyPr>
          <a:lstStyle>
            <a:lvl1pPr>
              <a:defRPr lang="en-US" sz="5000" b="1">
                <a:solidFill>
                  <a:schemeClr val="bg1"/>
                </a:solidFill>
                <a:latin typeface="+mj-lt"/>
              </a:defRPr>
            </a:lvl1pPr>
          </a:lstStyle>
          <a:p>
            <a:pPr marL="0" lvl="0" rtl="0"/>
            <a:r>
              <a:rPr lang="en-GB" noProof="0"/>
              <a:t>Agenda</a:t>
            </a:r>
          </a:p>
        </p:txBody>
      </p:sp>
    </p:spTree>
    <p:extLst>
      <p:ext uri="{BB962C8B-B14F-4D97-AF65-F5344CB8AC3E}">
        <p14:creationId xmlns:p14="http://schemas.microsoft.com/office/powerpoint/2010/main" val="153944735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9" name="Picture Placeholder 28" title="Decorative">
            <a:extLst>
              <a:ext uri="{FF2B5EF4-FFF2-40B4-BE49-F238E27FC236}">
                <a16:creationId xmlns:a16="http://schemas.microsoft.com/office/drawing/2014/main" id="{AA648B5A-E380-4E42-882E-71EBF6838E22}"/>
              </a:ext>
            </a:extLst>
          </p:cNvPr>
          <p:cNvSpPr>
            <a:spLocks noGrp="1"/>
          </p:cNvSpPr>
          <p:nvPr>
            <p:ph type="pic" sz="quarter" idx="12"/>
          </p:nvPr>
        </p:nvSpPr>
        <p:spPr>
          <a:xfrm>
            <a:off x="1" y="0"/>
            <a:ext cx="4910666" cy="6858000"/>
          </a:xfrm>
        </p:spPr>
        <p:txBody>
          <a:bodyPr rtlCol="0"/>
          <a:lstStyle/>
          <a:p>
            <a:pPr rtl="0"/>
            <a:r>
              <a:rPr lang="en-GB" noProof="0"/>
              <a:t>Click icon to add picture</a:t>
            </a:r>
          </a:p>
        </p:txBody>
      </p:sp>
      <p:sp>
        <p:nvSpPr>
          <p:cNvPr id="3" name="Rectangle 2" title="Decorative"/>
          <p:cNvSpPr/>
          <p:nvPr userDrawn="1"/>
        </p:nvSpPr>
        <p:spPr>
          <a:xfrm>
            <a:off x="4910667" y="0"/>
            <a:ext cx="117404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32" name="Text Placeholder 30">
            <a:extLst>
              <a:ext uri="{FF2B5EF4-FFF2-40B4-BE49-F238E27FC236}">
                <a16:creationId xmlns:a16="http://schemas.microsoft.com/office/drawing/2014/main" id="{A0A47E85-3BCA-460F-8AB1-52D89AC152B5}"/>
              </a:ext>
            </a:extLst>
          </p:cNvPr>
          <p:cNvSpPr>
            <a:spLocks noGrp="1"/>
          </p:cNvSpPr>
          <p:nvPr>
            <p:ph type="body" sz="quarter" idx="11" hasCustomPrompt="1"/>
          </p:nvPr>
        </p:nvSpPr>
        <p:spPr>
          <a:xfrm>
            <a:off x="6295131" y="879710"/>
            <a:ext cx="4801847" cy="755650"/>
          </a:xfrm>
        </p:spPr>
        <p:txBody>
          <a:bodyPr rtlCol="0" anchor="ctr">
            <a:normAutofit/>
          </a:bodyPr>
          <a:lstStyle>
            <a:lvl1pPr marL="0" indent="0">
              <a:buNone/>
              <a:defRPr sz="1600">
                <a:solidFill>
                  <a:schemeClr val="tx2"/>
                </a:solidFill>
                <a:latin typeface="+mn-lt"/>
                <a:cs typeface="Arial" panose="020B0604020202020204" pitchFamily="34" charset="0"/>
              </a:defRPr>
            </a:lvl1pPr>
            <a:lvl2pPr marL="457200" indent="0">
              <a:buNone/>
              <a:defRPr/>
            </a:lvl2pPr>
          </a:lstStyle>
          <a:p>
            <a:pPr lvl="0" rtl="0"/>
            <a:r>
              <a:rPr lang="en-GB" noProof="0"/>
              <a:t>Click to edit Master </a:t>
            </a:r>
            <a:br>
              <a:rPr lang="en-GB" noProof="0"/>
            </a:br>
            <a:r>
              <a:rPr lang="en-GB" noProof="0"/>
              <a:t>text styles</a:t>
            </a:r>
          </a:p>
        </p:txBody>
      </p:sp>
      <p:sp>
        <p:nvSpPr>
          <p:cNvPr id="33" name="Text Placeholder 30">
            <a:extLst>
              <a:ext uri="{FF2B5EF4-FFF2-40B4-BE49-F238E27FC236}">
                <a16:creationId xmlns:a16="http://schemas.microsoft.com/office/drawing/2014/main" id="{D357C748-EEC9-489A-BCC6-CA3A91E3F2AD}"/>
              </a:ext>
            </a:extLst>
          </p:cNvPr>
          <p:cNvSpPr>
            <a:spLocks noGrp="1"/>
          </p:cNvSpPr>
          <p:nvPr>
            <p:ph type="body" sz="quarter" idx="13" hasCustomPrompt="1"/>
          </p:nvPr>
        </p:nvSpPr>
        <p:spPr>
          <a:xfrm>
            <a:off x="6295131" y="1956155"/>
            <a:ext cx="4801847" cy="755650"/>
          </a:xfrm>
        </p:spPr>
        <p:txBody>
          <a:bodyPr rtlCol="0" anchor="ctr">
            <a:normAutofit/>
          </a:bodyPr>
          <a:lstStyle>
            <a:lvl1pPr marL="0" indent="0">
              <a:spcBef>
                <a:spcPts val="0"/>
              </a:spcBef>
              <a:buNone/>
              <a:defRPr sz="1600">
                <a:solidFill>
                  <a:schemeClr val="tx2"/>
                </a:solidFill>
                <a:latin typeface="+mn-lt"/>
                <a:cs typeface="Arial" panose="020B0604020202020204" pitchFamily="34" charset="0"/>
              </a:defRPr>
            </a:lvl1pPr>
            <a:lvl2pPr marL="457200" indent="0">
              <a:buNone/>
              <a:defRPr/>
            </a:lvl2pPr>
          </a:lstStyle>
          <a:p>
            <a:pPr lvl="0" rtl="0"/>
            <a:r>
              <a:rPr lang="en-GB" noProof="0"/>
              <a:t>Click to edit Master </a:t>
            </a:r>
            <a:br>
              <a:rPr lang="en-GB" noProof="0"/>
            </a:br>
            <a:r>
              <a:rPr lang="en-GB" noProof="0"/>
              <a:t>text styles</a:t>
            </a:r>
          </a:p>
        </p:txBody>
      </p:sp>
      <p:sp>
        <p:nvSpPr>
          <p:cNvPr id="34" name="Text Placeholder 30">
            <a:extLst>
              <a:ext uri="{FF2B5EF4-FFF2-40B4-BE49-F238E27FC236}">
                <a16:creationId xmlns:a16="http://schemas.microsoft.com/office/drawing/2014/main" id="{59136E3C-98E8-457D-ABD1-BA278DBB491B}"/>
              </a:ext>
            </a:extLst>
          </p:cNvPr>
          <p:cNvSpPr>
            <a:spLocks noGrp="1"/>
          </p:cNvSpPr>
          <p:nvPr>
            <p:ph type="body" sz="quarter" idx="14" hasCustomPrompt="1"/>
          </p:nvPr>
        </p:nvSpPr>
        <p:spPr>
          <a:xfrm>
            <a:off x="6295131" y="3032600"/>
            <a:ext cx="4801847" cy="755650"/>
          </a:xfrm>
        </p:spPr>
        <p:txBody>
          <a:bodyPr rtlCol="0" anchor="ctr">
            <a:normAutofit/>
          </a:bodyPr>
          <a:lstStyle>
            <a:lvl1pPr marL="0" indent="0">
              <a:spcBef>
                <a:spcPts val="0"/>
              </a:spcBef>
              <a:buNone/>
              <a:defRPr sz="1600">
                <a:solidFill>
                  <a:schemeClr val="tx2"/>
                </a:solidFill>
                <a:latin typeface="+mn-lt"/>
                <a:cs typeface="Arial" panose="020B0604020202020204" pitchFamily="34" charset="0"/>
              </a:defRPr>
            </a:lvl1pPr>
            <a:lvl2pPr marL="457200" indent="0">
              <a:buNone/>
              <a:defRPr/>
            </a:lvl2pPr>
          </a:lstStyle>
          <a:p>
            <a:pPr lvl="0" rtl="0"/>
            <a:r>
              <a:rPr lang="en-GB" noProof="0"/>
              <a:t>Click to edit Master </a:t>
            </a:r>
            <a:br>
              <a:rPr lang="en-GB" noProof="0"/>
            </a:br>
            <a:r>
              <a:rPr lang="en-GB" noProof="0"/>
              <a:t>text styles</a:t>
            </a:r>
          </a:p>
        </p:txBody>
      </p:sp>
      <p:sp>
        <p:nvSpPr>
          <p:cNvPr id="35" name="Text Placeholder 30">
            <a:extLst>
              <a:ext uri="{FF2B5EF4-FFF2-40B4-BE49-F238E27FC236}">
                <a16:creationId xmlns:a16="http://schemas.microsoft.com/office/drawing/2014/main" id="{3F9938E0-7CFD-4C1C-88B0-388D25B8B1B8}"/>
              </a:ext>
            </a:extLst>
          </p:cNvPr>
          <p:cNvSpPr>
            <a:spLocks noGrp="1"/>
          </p:cNvSpPr>
          <p:nvPr>
            <p:ph type="body" sz="quarter" idx="15" hasCustomPrompt="1"/>
          </p:nvPr>
        </p:nvSpPr>
        <p:spPr>
          <a:xfrm>
            <a:off x="6295131" y="4109045"/>
            <a:ext cx="4801847" cy="755650"/>
          </a:xfrm>
        </p:spPr>
        <p:txBody>
          <a:bodyPr rtlCol="0" anchor="ctr">
            <a:normAutofit/>
          </a:bodyPr>
          <a:lstStyle>
            <a:lvl1pPr marL="0" indent="0">
              <a:spcBef>
                <a:spcPts val="0"/>
              </a:spcBef>
              <a:buNone/>
              <a:defRPr sz="1600">
                <a:solidFill>
                  <a:schemeClr val="tx2"/>
                </a:solidFill>
                <a:latin typeface="+mn-lt"/>
                <a:cs typeface="Arial" panose="020B0604020202020204" pitchFamily="34" charset="0"/>
              </a:defRPr>
            </a:lvl1pPr>
            <a:lvl2pPr marL="457200" indent="0">
              <a:buNone/>
              <a:defRPr/>
            </a:lvl2pPr>
          </a:lstStyle>
          <a:p>
            <a:pPr lvl="0" rtl="0"/>
            <a:r>
              <a:rPr lang="en-GB" noProof="0"/>
              <a:t>Click to edit Master </a:t>
            </a:r>
            <a:br>
              <a:rPr lang="en-GB" noProof="0"/>
            </a:br>
            <a:r>
              <a:rPr lang="en-GB" noProof="0"/>
              <a:t>text styles</a:t>
            </a:r>
          </a:p>
        </p:txBody>
      </p:sp>
      <p:sp>
        <p:nvSpPr>
          <p:cNvPr id="36" name="Text Placeholder 30">
            <a:extLst>
              <a:ext uri="{FF2B5EF4-FFF2-40B4-BE49-F238E27FC236}">
                <a16:creationId xmlns:a16="http://schemas.microsoft.com/office/drawing/2014/main" id="{D274E9A2-3272-442A-A247-A383255C45F7}"/>
              </a:ext>
            </a:extLst>
          </p:cNvPr>
          <p:cNvSpPr>
            <a:spLocks noGrp="1"/>
          </p:cNvSpPr>
          <p:nvPr>
            <p:ph type="body" sz="quarter" idx="16" hasCustomPrompt="1"/>
          </p:nvPr>
        </p:nvSpPr>
        <p:spPr>
          <a:xfrm>
            <a:off x="6295131" y="5185490"/>
            <a:ext cx="4801847" cy="755650"/>
          </a:xfrm>
        </p:spPr>
        <p:txBody>
          <a:bodyPr rtlCol="0" anchor="ctr">
            <a:normAutofit/>
          </a:bodyPr>
          <a:lstStyle>
            <a:lvl1pPr marL="0" indent="0">
              <a:spcBef>
                <a:spcPts val="0"/>
              </a:spcBef>
              <a:buNone/>
              <a:defRPr sz="1600">
                <a:solidFill>
                  <a:schemeClr val="tx2"/>
                </a:solidFill>
                <a:latin typeface="+mn-lt"/>
                <a:cs typeface="Arial" panose="020B0604020202020204" pitchFamily="34" charset="0"/>
              </a:defRPr>
            </a:lvl1pPr>
            <a:lvl2pPr marL="457200" indent="0">
              <a:buNone/>
              <a:defRPr/>
            </a:lvl2pPr>
          </a:lstStyle>
          <a:p>
            <a:pPr lvl="0" rtl="0"/>
            <a:r>
              <a:rPr lang="en-GB" noProof="0"/>
              <a:t>Click to edit Master </a:t>
            </a:r>
            <a:br>
              <a:rPr lang="en-GB" noProof="0"/>
            </a:br>
            <a:r>
              <a:rPr lang="en-GB" noProof="0"/>
              <a:t>text styles</a:t>
            </a:r>
          </a:p>
        </p:txBody>
      </p:sp>
      <p:sp>
        <p:nvSpPr>
          <p:cNvPr id="37" name="Text Placeholder 30">
            <a:extLst>
              <a:ext uri="{FF2B5EF4-FFF2-40B4-BE49-F238E27FC236}">
                <a16:creationId xmlns:a16="http://schemas.microsoft.com/office/drawing/2014/main" id="{2D435A30-7C8E-4847-B027-91CBFA159229}"/>
              </a:ext>
            </a:extLst>
          </p:cNvPr>
          <p:cNvSpPr>
            <a:spLocks noGrp="1"/>
          </p:cNvSpPr>
          <p:nvPr>
            <p:ph type="body" sz="quarter" idx="17" hasCustomPrompt="1"/>
          </p:nvPr>
        </p:nvSpPr>
        <p:spPr>
          <a:xfrm>
            <a:off x="5084074" y="879710"/>
            <a:ext cx="741082" cy="755650"/>
          </a:xfrm>
        </p:spPr>
        <p:txBody>
          <a:bodyPr rIns="0" rtlCol="0" anchor="ctr">
            <a:noAutofit/>
          </a:bodyPr>
          <a:lstStyle>
            <a:lvl1pPr marL="0" indent="0" algn="r">
              <a:buNone/>
              <a:defRPr sz="6000">
                <a:solidFill>
                  <a:schemeClr val="bg1"/>
                </a:solidFill>
                <a:latin typeface="+mj-lt"/>
                <a:cs typeface="Arial" panose="020B0604020202020204" pitchFamily="34" charset="0"/>
              </a:defRPr>
            </a:lvl1pPr>
            <a:lvl2pPr marL="457200" indent="0">
              <a:buNone/>
              <a:defRPr/>
            </a:lvl2pPr>
          </a:lstStyle>
          <a:p>
            <a:pPr lvl="0" rtl="0"/>
            <a:r>
              <a:rPr lang="en-GB" noProof="0"/>
              <a:t>1</a:t>
            </a:r>
          </a:p>
        </p:txBody>
      </p:sp>
      <p:sp>
        <p:nvSpPr>
          <p:cNvPr id="38" name="Text Placeholder 30">
            <a:extLst>
              <a:ext uri="{FF2B5EF4-FFF2-40B4-BE49-F238E27FC236}">
                <a16:creationId xmlns:a16="http://schemas.microsoft.com/office/drawing/2014/main" id="{819BB324-34C6-4FF7-8780-D294AC6EC5AC}"/>
              </a:ext>
            </a:extLst>
          </p:cNvPr>
          <p:cNvSpPr>
            <a:spLocks noGrp="1"/>
          </p:cNvSpPr>
          <p:nvPr>
            <p:ph type="body" sz="quarter" idx="18" hasCustomPrompt="1"/>
          </p:nvPr>
        </p:nvSpPr>
        <p:spPr>
          <a:xfrm>
            <a:off x="5084074" y="1956155"/>
            <a:ext cx="741082" cy="755650"/>
          </a:xfrm>
        </p:spPr>
        <p:txBody>
          <a:bodyPr rIns="0" rtlCol="0" anchor="ctr">
            <a:noAutofit/>
          </a:bodyPr>
          <a:lstStyle>
            <a:lvl1pPr marL="0" indent="0" algn="r">
              <a:buNone/>
              <a:defRPr sz="6000">
                <a:solidFill>
                  <a:schemeClr val="bg1"/>
                </a:solidFill>
                <a:latin typeface="+mj-lt"/>
                <a:cs typeface="Arial" panose="020B0604020202020204" pitchFamily="34" charset="0"/>
              </a:defRPr>
            </a:lvl1pPr>
            <a:lvl2pPr marL="457200" indent="0">
              <a:buNone/>
              <a:defRPr/>
            </a:lvl2pPr>
          </a:lstStyle>
          <a:p>
            <a:pPr lvl="0" rtl="0"/>
            <a:r>
              <a:rPr lang="en-GB" noProof="0"/>
              <a:t>2</a:t>
            </a:r>
          </a:p>
        </p:txBody>
      </p:sp>
      <p:sp>
        <p:nvSpPr>
          <p:cNvPr id="39" name="Text Placeholder 30">
            <a:extLst>
              <a:ext uri="{FF2B5EF4-FFF2-40B4-BE49-F238E27FC236}">
                <a16:creationId xmlns:a16="http://schemas.microsoft.com/office/drawing/2014/main" id="{43B3C496-FB0A-4924-A341-696D17E2D9C5}"/>
              </a:ext>
            </a:extLst>
          </p:cNvPr>
          <p:cNvSpPr>
            <a:spLocks noGrp="1"/>
          </p:cNvSpPr>
          <p:nvPr>
            <p:ph type="body" sz="quarter" idx="19" hasCustomPrompt="1"/>
          </p:nvPr>
        </p:nvSpPr>
        <p:spPr>
          <a:xfrm>
            <a:off x="5084074" y="3032600"/>
            <a:ext cx="741082" cy="755650"/>
          </a:xfrm>
        </p:spPr>
        <p:txBody>
          <a:bodyPr rIns="0" rtlCol="0" anchor="ctr">
            <a:noAutofit/>
          </a:bodyPr>
          <a:lstStyle>
            <a:lvl1pPr marL="0" indent="0" algn="r">
              <a:buNone/>
              <a:defRPr sz="6000">
                <a:solidFill>
                  <a:schemeClr val="bg1"/>
                </a:solidFill>
                <a:latin typeface="+mj-lt"/>
                <a:cs typeface="Arial" panose="020B0604020202020204" pitchFamily="34" charset="0"/>
              </a:defRPr>
            </a:lvl1pPr>
            <a:lvl2pPr marL="457200" indent="0">
              <a:buNone/>
              <a:defRPr/>
            </a:lvl2pPr>
          </a:lstStyle>
          <a:p>
            <a:pPr lvl="0" rtl="0"/>
            <a:r>
              <a:rPr lang="en-GB" noProof="0"/>
              <a:t>3</a:t>
            </a:r>
          </a:p>
        </p:txBody>
      </p:sp>
      <p:sp>
        <p:nvSpPr>
          <p:cNvPr id="40" name="Text Placeholder 30">
            <a:extLst>
              <a:ext uri="{FF2B5EF4-FFF2-40B4-BE49-F238E27FC236}">
                <a16:creationId xmlns:a16="http://schemas.microsoft.com/office/drawing/2014/main" id="{FEACD5FF-800E-4BB0-82F3-2E0AEF1215D5}"/>
              </a:ext>
            </a:extLst>
          </p:cNvPr>
          <p:cNvSpPr>
            <a:spLocks noGrp="1"/>
          </p:cNvSpPr>
          <p:nvPr>
            <p:ph type="body" sz="quarter" idx="20" hasCustomPrompt="1"/>
          </p:nvPr>
        </p:nvSpPr>
        <p:spPr>
          <a:xfrm>
            <a:off x="5084074" y="4109045"/>
            <a:ext cx="741082" cy="755650"/>
          </a:xfrm>
        </p:spPr>
        <p:txBody>
          <a:bodyPr rIns="0" rtlCol="0" anchor="ctr">
            <a:noAutofit/>
          </a:bodyPr>
          <a:lstStyle>
            <a:lvl1pPr marL="0" indent="0" algn="r">
              <a:buNone/>
              <a:defRPr sz="6000">
                <a:solidFill>
                  <a:schemeClr val="bg1"/>
                </a:solidFill>
                <a:latin typeface="+mj-lt"/>
                <a:cs typeface="Arial" panose="020B0604020202020204" pitchFamily="34" charset="0"/>
              </a:defRPr>
            </a:lvl1pPr>
            <a:lvl2pPr marL="457200" indent="0">
              <a:buNone/>
              <a:defRPr/>
            </a:lvl2pPr>
          </a:lstStyle>
          <a:p>
            <a:pPr lvl="0" rtl="0"/>
            <a:r>
              <a:rPr lang="en-GB" noProof="0"/>
              <a:t>4</a:t>
            </a:r>
          </a:p>
        </p:txBody>
      </p:sp>
      <p:sp>
        <p:nvSpPr>
          <p:cNvPr id="41" name="Text Placeholder 30">
            <a:extLst>
              <a:ext uri="{FF2B5EF4-FFF2-40B4-BE49-F238E27FC236}">
                <a16:creationId xmlns:a16="http://schemas.microsoft.com/office/drawing/2014/main" id="{58B97284-E1BE-4DCD-9CC1-C441D1A8573A}"/>
              </a:ext>
            </a:extLst>
          </p:cNvPr>
          <p:cNvSpPr>
            <a:spLocks noGrp="1"/>
          </p:cNvSpPr>
          <p:nvPr>
            <p:ph type="body" sz="quarter" idx="21" hasCustomPrompt="1"/>
          </p:nvPr>
        </p:nvSpPr>
        <p:spPr>
          <a:xfrm>
            <a:off x="5084074" y="5185490"/>
            <a:ext cx="741082" cy="755650"/>
          </a:xfrm>
        </p:spPr>
        <p:txBody>
          <a:bodyPr rIns="0" rtlCol="0" anchor="ctr">
            <a:noAutofit/>
          </a:bodyPr>
          <a:lstStyle>
            <a:lvl1pPr marL="0" indent="0" algn="r">
              <a:buNone/>
              <a:defRPr sz="6000">
                <a:solidFill>
                  <a:schemeClr val="bg1"/>
                </a:solidFill>
                <a:latin typeface="+mj-lt"/>
                <a:cs typeface="Arial" panose="020B0604020202020204" pitchFamily="34" charset="0"/>
              </a:defRPr>
            </a:lvl1pPr>
            <a:lvl2pPr marL="457200" indent="0">
              <a:buNone/>
              <a:defRPr/>
            </a:lvl2pPr>
          </a:lstStyle>
          <a:p>
            <a:pPr lvl="0" rtl="0"/>
            <a:r>
              <a:rPr lang="en-GB" noProof="0"/>
              <a:t>5</a:t>
            </a:r>
          </a:p>
        </p:txBody>
      </p:sp>
      <p:sp>
        <p:nvSpPr>
          <p:cNvPr id="15" name="Title 1">
            <a:extLst>
              <a:ext uri="{FF2B5EF4-FFF2-40B4-BE49-F238E27FC236}">
                <a16:creationId xmlns:a16="http://schemas.microsoft.com/office/drawing/2014/main" id="{408AC775-D0E4-4AE8-B104-8AF0CC99549B}"/>
              </a:ext>
            </a:extLst>
          </p:cNvPr>
          <p:cNvSpPr>
            <a:spLocks noGrp="1"/>
          </p:cNvSpPr>
          <p:nvPr>
            <p:ph type="title" hasCustomPrompt="1"/>
          </p:nvPr>
        </p:nvSpPr>
        <p:spPr>
          <a:xfrm>
            <a:off x="826626" y="3727361"/>
            <a:ext cx="2275389" cy="1025525"/>
          </a:xfrm>
          <a:noFill/>
        </p:spPr>
        <p:txBody>
          <a:bodyPr vert="horz" lIns="0" tIns="45720" rIns="91440" bIns="0" rtlCol="0" anchor="b">
            <a:noAutofit/>
          </a:bodyPr>
          <a:lstStyle>
            <a:lvl1pPr>
              <a:defRPr lang="en-US" sz="5000" b="1">
                <a:solidFill>
                  <a:schemeClr val="tx2"/>
                </a:solidFill>
                <a:latin typeface="+mj-lt"/>
              </a:defRPr>
            </a:lvl1pPr>
          </a:lstStyle>
          <a:p>
            <a:pPr marL="0" lvl="0" rtl="0"/>
            <a:r>
              <a:rPr lang="en-GB" noProof="0"/>
              <a:t>Agenda</a:t>
            </a:r>
          </a:p>
        </p:txBody>
      </p:sp>
    </p:spTree>
    <p:extLst>
      <p:ext uri="{BB962C8B-B14F-4D97-AF65-F5344CB8AC3E}">
        <p14:creationId xmlns:p14="http://schemas.microsoft.com/office/powerpoint/2010/main" val="145871506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731EC-67BA-493B-B1C7-6258DD2B6042}"/>
              </a:ext>
            </a:extLst>
          </p:cNvPr>
          <p:cNvSpPr>
            <a:spLocks noGrp="1"/>
          </p:cNvSpPr>
          <p:nvPr>
            <p:ph type="title"/>
          </p:nvPr>
        </p:nvSpPr>
        <p:spPr>
          <a:xfrm>
            <a:off x="769354" y="2596916"/>
            <a:ext cx="4385841" cy="1325563"/>
          </a:xfrm>
        </p:spPr>
        <p:txBody>
          <a:bodyPr rtlCol="0" anchor="b"/>
          <a:lstStyle>
            <a:lvl1pPr algn="l">
              <a:defRPr>
                <a:latin typeface="+mj-lt"/>
              </a:defRPr>
            </a:lvl1pPr>
          </a:lstStyle>
          <a:p>
            <a:pPr rtl="0"/>
            <a:r>
              <a:rPr lang="en-GB" noProof="0"/>
              <a:t>Click to edit Master title style</a:t>
            </a:r>
          </a:p>
        </p:txBody>
      </p:sp>
      <p:sp>
        <p:nvSpPr>
          <p:cNvPr id="5"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0"/>
          </p:nvPr>
        </p:nvSpPr>
        <p:spPr>
          <a:xfrm>
            <a:off x="6096000" y="1"/>
            <a:ext cx="6096000" cy="6858000"/>
          </a:xfrm>
        </p:spPr>
        <p:txBody>
          <a:bodyPr rtlCol="0"/>
          <a:lstStyle/>
          <a:p>
            <a:pPr rtl="0"/>
            <a:r>
              <a:rPr lang="en-GB" noProof="0"/>
              <a:t>Click icon to add picture</a:t>
            </a:r>
          </a:p>
        </p:txBody>
      </p:sp>
      <p:sp>
        <p:nvSpPr>
          <p:cNvPr id="7" name="Text Placeholder 6">
            <a:extLst>
              <a:ext uri="{FF2B5EF4-FFF2-40B4-BE49-F238E27FC236}">
                <a16:creationId xmlns:a16="http://schemas.microsoft.com/office/drawing/2014/main" id="{233D39E2-2188-4621-B115-A912A057E8AC}"/>
              </a:ext>
            </a:extLst>
          </p:cNvPr>
          <p:cNvSpPr>
            <a:spLocks noGrp="1"/>
          </p:cNvSpPr>
          <p:nvPr>
            <p:ph type="body" sz="quarter" idx="11"/>
          </p:nvPr>
        </p:nvSpPr>
        <p:spPr>
          <a:xfrm>
            <a:off x="769353" y="4628132"/>
            <a:ext cx="4385841" cy="1325562"/>
          </a:xfrm>
        </p:spPr>
        <p:txBody>
          <a:bodyPr rtlCol="0">
            <a:noAutofit/>
          </a:bodyPr>
          <a:lstStyle>
            <a:lvl1pPr marL="0" indent="0" algn="l">
              <a:lnSpc>
                <a:spcPct val="100000"/>
              </a:lnSpc>
              <a:buNone/>
              <a:defRPr sz="1400">
                <a:latin typeface="+mn-lt"/>
                <a:cs typeface="Arial" panose="020B0604020202020204" pitchFamily="34" charset="0"/>
              </a:defRPr>
            </a:lvl1pPr>
          </a:lstStyle>
          <a:p>
            <a:pPr lvl="0" rtl="0"/>
            <a:r>
              <a:rPr lang="en-GB" noProof="0"/>
              <a:t>Click to edit Master text styles</a:t>
            </a:r>
          </a:p>
        </p:txBody>
      </p:sp>
      <p:sp>
        <p:nvSpPr>
          <p:cNvPr id="8" name="Text Placeholder 6">
            <a:extLst>
              <a:ext uri="{FF2B5EF4-FFF2-40B4-BE49-F238E27FC236}">
                <a16:creationId xmlns:a16="http://schemas.microsoft.com/office/drawing/2014/main" id="{75D558A5-D3BF-4DB7-928F-A20868F3C37D}"/>
              </a:ext>
            </a:extLst>
          </p:cNvPr>
          <p:cNvSpPr>
            <a:spLocks noGrp="1"/>
          </p:cNvSpPr>
          <p:nvPr>
            <p:ph type="body" sz="quarter" idx="12"/>
          </p:nvPr>
        </p:nvSpPr>
        <p:spPr>
          <a:xfrm>
            <a:off x="769353" y="4165142"/>
            <a:ext cx="4385841" cy="382749"/>
          </a:xfrm>
        </p:spPr>
        <p:txBody>
          <a:bodyPr rtlCol="0" anchor="b">
            <a:normAutofit/>
          </a:bodyPr>
          <a:lstStyle>
            <a:lvl1pPr marL="0" indent="0" algn="l">
              <a:buNone/>
              <a:defRPr sz="1600" b="1">
                <a:latin typeface="+mj-lt"/>
                <a:cs typeface="Arial" panose="020B0604020202020204" pitchFamily="34" charset="0"/>
              </a:defRPr>
            </a:lvl1pPr>
          </a:lstStyle>
          <a:p>
            <a:pPr lvl="0" rtl="0"/>
            <a:r>
              <a:rPr lang="en-GB" noProof="0"/>
              <a:t>Click to edit Master text styles</a:t>
            </a:r>
          </a:p>
        </p:txBody>
      </p:sp>
      <p:sp>
        <p:nvSpPr>
          <p:cNvPr id="6" name="Shape 62" title="Decorative">
            <a:extLst>
              <a:ext uri="{FF2B5EF4-FFF2-40B4-BE49-F238E27FC236}">
                <a16:creationId xmlns:a16="http://schemas.microsoft.com/office/drawing/2014/main" id="{2683CBB0-468F-4DD2-853B-FBFFA91B662E}"/>
              </a:ext>
            </a:extLst>
          </p:cNvPr>
          <p:cNvSpPr/>
          <p:nvPr userDrawn="1"/>
        </p:nvSpPr>
        <p:spPr>
          <a:xfrm flipV="1">
            <a:off x="527427" y="1631760"/>
            <a:ext cx="0" cy="4321933"/>
          </a:xfrm>
          <a:prstGeom prst="line">
            <a:avLst/>
          </a:prstGeom>
          <a:ln w="76200">
            <a:solidFill>
              <a:schemeClr val="accent1">
                <a:alpha val="97000"/>
              </a:schemeClr>
            </a:solidFill>
            <a:miter lim="400000"/>
          </a:ln>
        </p:spPr>
        <p:txBody>
          <a:bodyPr lIns="19050" tIns="19050" rIns="19050" bIns="19050" rtlCol="0" anchor="ctr"/>
          <a:lstStyle/>
          <a:p>
            <a:pPr algn="ctr" rtl="0">
              <a:defRPr sz="3000">
                <a:solidFill>
                  <a:srgbClr val="000000"/>
                </a:solidFill>
                <a:latin typeface="Helvetica Light"/>
                <a:ea typeface="Helvetica Light"/>
                <a:cs typeface="Helvetica Light"/>
                <a:sym typeface="Helvetica Light"/>
              </a:defRPr>
            </a:pPr>
            <a:endParaRPr lang="en-GB" sz="1500" noProof="0"/>
          </a:p>
        </p:txBody>
      </p:sp>
      <p:sp>
        <p:nvSpPr>
          <p:cNvPr id="9" name="Picture Placeholder 5" title="Decorative">
            <a:extLst>
              <a:ext uri="{FF2B5EF4-FFF2-40B4-BE49-F238E27FC236}">
                <a16:creationId xmlns:a16="http://schemas.microsoft.com/office/drawing/2014/main" id="{EADDC907-00BA-437D-8631-DCDAA19616AC}"/>
              </a:ext>
            </a:extLst>
          </p:cNvPr>
          <p:cNvSpPr>
            <a:spLocks noGrp="1"/>
          </p:cNvSpPr>
          <p:nvPr>
            <p:ph type="pic" sz="quarter" idx="13"/>
          </p:nvPr>
        </p:nvSpPr>
        <p:spPr>
          <a:xfrm>
            <a:off x="769354" y="1631760"/>
            <a:ext cx="804759" cy="804759"/>
          </a:xfrm>
          <a:prstGeom prst="rect">
            <a:avLst/>
          </a:prstGeom>
          <a:solidFill>
            <a:schemeClr val="bg1"/>
          </a:solidFill>
          <a:ln w="19050">
            <a:noFill/>
          </a:ln>
        </p:spPr>
        <p:txBody>
          <a:bodyPr rtlCol="0">
            <a:normAutofit/>
          </a:bodyPr>
          <a:lstStyle>
            <a:lvl1pPr>
              <a:defRPr sz="800"/>
            </a:lvl1pPr>
          </a:lstStyle>
          <a:p>
            <a:pPr rtl="0"/>
            <a:r>
              <a:rPr lang="en-GB" noProof="0"/>
              <a:t>Click icon to add picture</a:t>
            </a:r>
          </a:p>
        </p:txBody>
      </p:sp>
    </p:spTree>
    <p:extLst>
      <p:ext uri="{BB962C8B-B14F-4D97-AF65-F5344CB8AC3E}">
        <p14:creationId xmlns:p14="http://schemas.microsoft.com/office/powerpoint/2010/main" val="403710488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5"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0"/>
          </p:nvPr>
        </p:nvSpPr>
        <p:spPr>
          <a:xfrm>
            <a:off x="1" y="2808079"/>
            <a:ext cx="6096000" cy="4049920"/>
          </a:xfrm>
        </p:spPr>
        <p:txBody>
          <a:bodyPr rtlCol="0"/>
          <a:lstStyle/>
          <a:p>
            <a:pPr rtl="0"/>
            <a:r>
              <a:rPr lang="en-GB" noProof="0"/>
              <a:t>Click icon to add picture</a:t>
            </a:r>
          </a:p>
        </p:txBody>
      </p:sp>
      <p:sp>
        <p:nvSpPr>
          <p:cNvPr id="2" name="Title 1">
            <a:extLst>
              <a:ext uri="{FF2B5EF4-FFF2-40B4-BE49-F238E27FC236}">
                <a16:creationId xmlns:a16="http://schemas.microsoft.com/office/drawing/2014/main" id="{110731EC-67BA-493B-B1C7-6258DD2B6042}"/>
              </a:ext>
            </a:extLst>
          </p:cNvPr>
          <p:cNvSpPr>
            <a:spLocks noGrp="1"/>
          </p:cNvSpPr>
          <p:nvPr>
            <p:ph type="title"/>
          </p:nvPr>
        </p:nvSpPr>
        <p:spPr>
          <a:xfrm>
            <a:off x="838200" y="571465"/>
            <a:ext cx="5257801" cy="1325563"/>
          </a:xfrm>
        </p:spPr>
        <p:txBody>
          <a:bodyPr rtlCol="0" anchor="b">
            <a:normAutofit/>
          </a:bodyPr>
          <a:lstStyle>
            <a:lvl1pPr algn="r">
              <a:defRPr sz="4000">
                <a:latin typeface="+mj-lt"/>
              </a:defRPr>
            </a:lvl1pPr>
          </a:lstStyle>
          <a:p>
            <a:pPr rtl="0"/>
            <a:r>
              <a:rPr lang="en-GB" noProof="0"/>
              <a:t>Click to edit Master title style</a:t>
            </a:r>
          </a:p>
        </p:txBody>
      </p:sp>
      <p:sp>
        <p:nvSpPr>
          <p:cNvPr id="9" name="Text Placeholder 6">
            <a:extLst>
              <a:ext uri="{FF2B5EF4-FFF2-40B4-BE49-F238E27FC236}">
                <a16:creationId xmlns:a16="http://schemas.microsoft.com/office/drawing/2014/main" id="{92EBEB66-5E12-4FD8-AC09-10C992CA7CFE}"/>
              </a:ext>
            </a:extLst>
          </p:cNvPr>
          <p:cNvSpPr>
            <a:spLocks noGrp="1"/>
          </p:cNvSpPr>
          <p:nvPr>
            <p:ph type="body" sz="quarter" idx="14" hasCustomPrompt="1"/>
          </p:nvPr>
        </p:nvSpPr>
        <p:spPr>
          <a:xfrm>
            <a:off x="6987825" y="2808079"/>
            <a:ext cx="4312353" cy="382749"/>
          </a:xfrm>
        </p:spPr>
        <p:txBody>
          <a:bodyPr vert="horz" lIns="0" tIns="45720" rIns="91440" bIns="45720" rtlCol="0" anchor="b">
            <a:normAutofit/>
          </a:bodyPr>
          <a:lstStyle>
            <a:lvl1pPr>
              <a:defRPr lang="en-US" sz="1600" b="1" dirty="0">
                <a:latin typeface="+mj-lt"/>
              </a:defRPr>
            </a:lvl1pPr>
          </a:lstStyle>
          <a:p>
            <a:pPr marL="0" lvl="0" indent="0" rtl="0">
              <a:buNone/>
            </a:pPr>
            <a:r>
              <a:rPr lang="en-GB" noProof="0"/>
              <a:t>Click to add title here</a:t>
            </a:r>
          </a:p>
        </p:txBody>
      </p:sp>
      <p:sp>
        <p:nvSpPr>
          <p:cNvPr id="10" name="Text Placeholder 3">
            <a:extLst>
              <a:ext uri="{FF2B5EF4-FFF2-40B4-BE49-F238E27FC236}">
                <a16:creationId xmlns:a16="http://schemas.microsoft.com/office/drawing/2014/main" id="{37EBF543-63D2-4169-AB73-3F4BD242FA61}"/>
              </a:ext>
            </a:extLst>
          </p:cNvPr>
          <p:cNvSpPr>
            <a:spLocks noGrp="1"/>
          </p:cNvSpPr>
          <p:nvPr>
            <p:ph type="body" sz="quarter" idx="16"/>
          </p:nvPr>
        </p:nvSpPr>
        <p:spPr>
          <a:xfrm>
            <a:off x="6987825" y="3212363"/>
            <a:ext cx="4312353" cy="2962659"/>
          </a:xfrm>
        </p:spPr>
        <p:txBody>
          <a:bodyPr lIns="0" tIns="72000" rtlCol="0">
            <a:normAutofit/>
          </a:bodyPr>
          <a:lstStyle>
            <a:lvl1pPr>
              <a:defRPr sz="1400">
                <a:latin typeface="+mn-lt"/>
              </a:defRPr>
            </a:lvl1pPr>
            <a:lvl2pPr>
              <a:defRPr sz="1200">
                <a:latin typeface="+mn-lt"/>
              </a:defRPr>
            </a:lvl2pPr>
            <a:lvl3pPr>
              <a:defRPr sz="1100">
                <a:latin typeface="+mn-lt"/>
              </a:defRPr>
            </a:lvl3pPr>
            <a:lvl4pPr>
              <a:defRPr sz="1050">
                <a:latin typeface="+mn-lt"/>
              </a:defRPr>
            </a:lvl4pPr>
            <a:lvl5pPr>
              <a:defRPr sz="1050">
                <a:latin typeface="+mn-lt"/>
              </a:defRPr>
            </a:lvl5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11" name="Shape 62" title="Decorative">
            <a:extLst>
              <a:ext uri="{FF2B5EF4-FFF2-40B4-BE49-F238E27FC236}">
                <a16:creationId xmlns:a16="http://schemas.microsoft.com/office/drawing/2014/main" id="{2683CBB0-468F-4DD2-853B-FBFFA91B662E}"/>
              </a:ext>
            </a:extLst>
          </p:cNvPr>
          <p:cNvSpPr/>
          <p:nvPr userDrawn="1"/>
        </p:nvSpPr>
        <p:spPr>
          <a:xfrm rot="16200000" flipV="1">
            <a:off x="5130846" y="1256529"/>
            <a:ext cx="0" cy="1930310"/>
          </a:xfrm>
          <a:prstGeom prst="line">
            <a:avLst/>
          </a:prstGeom>
          <a:ln w="76200">
            <a:solidFill>
              <a:schemeClr val="accent1">
                <a:alpha val="97000"/>
              </a:schemeClr>
            </a:solidFill>
            <a:miter lim="400000"/>
          </a:ln>
        </p:spPr>
        <p:txBody>
          <a:bodyPr lIns="19050" tIns="19050" rIns="19050" bIns="19050" rtlCol="0" anchor="ctr"/>
          <a:lstStyle/>
          <a:p>
            <a:pPr algn="ctr" rtl="0">
              <a:defRPr sz="3000">
                <a:solidFill>
                  <a:srgbClr val="000000"/>
                </a:solidFill>
                <a:latin typeface="Helvetica Light"/>
                <a:ea typeface="Helvetica Light"/>
                <a:cs typeface="Helvetica Light"/>
                <a:sym typeface="Helvetica Light"/>
              </a:defRPr>
            </a:pPr>
            <a:endParaRPr lang="en-GB" sz="1500" noProof="0"/>
          </a:p>
        </p:txBody>
      </p:sp>
    </p:spTree>
    <p:extLst>
      <p:ext uri="{BB962C8B-B14F-4D97-AF65-F5344CB8AC3E}">
        <p14:creationId xmlns:p14="http://schemas.microsoft.com/office/powerpoint/2010/main" val="324686406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E5DCEB-1CC8-4AEE-9DEC-6C62AD4FB42C}"/>
              </a:ext>
            </a:extLst>
          </p:cNvPr>
          <p:cNvSpPr/>
          <p:nvPr userDrawn="1"/>
        </p:nvSpPr>
        <p:spPr>
          <a:xfrm>
            <a:off x="0" y="3429000"/>
            <a:ext cx="6096001"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3"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0"/>
          </p:nvPr>
        </p:nvSpPr>
        <p:spPr>
          <a:xfrm>
            <a:off x="1" y="0"/>
            <a:ext cx="6096000" cy="3429000"/>
          </a:xfrm>
        </p:spPr>
        <p:txBody>
          <a:bodyPr rtlCol="0"/>
          <a:lstStyle/>
          <a:p>
            <a:pPr rtl="0"/>
            <a:r>
              <a:rPr lang="en-GB" noProof="0"/>
              <a:t>Click icon to add picture</a:t>
            </a:r>
          </a:p>
        </p:txBody>
      </p:sp>
      <p:sp>
        <p:nvSpPr>
          <p:cNvPr id="2" name="Title 1">
            <a:extLst>
              <a:ext uri="{FF2B5EF4-FFF2-40B4-BE49-F238E27FC236}">
                <a16:creationId xmlns:a16="http://schemas.microsoft.com/office/drawing/2014/main" id="{110731EC-67BA-493B-B1C7-6258DD2B6042}"/>
              </a:ext>
            </a:extLst>
          </p:cNvPr>
          <p:cNvSpPr>
            <a:spLocks noGrp="1"/>
          </p:cNvSpPr>
          <p:nvPr>
            <p:ph type="title"/>
          </p:nvPr>
        </p:nvSpPr>
        <p:spPr>
          <a:xfrm>
            <a:off x="6987825" y="1190909"/>
            <a:ext cx="4554008" cy="1325563"/>
          </a:xfrm>
        </p:spPr>
        <p:txBody>
          <a:bodyPr lIns="0" rtlCol="0" anchor="b">
            <a:normAutofit/>
          </a:bodyPr>
          <a:lstStyle>
            <a:lvl1pPr algn="l">
              <a:defRPr sz="4000">
                <a:latin typeface="+mj-lt"/>
              </a:defRPr>
            </a:lvl1pPr>
          </a:lstStyle>
          <a:p>
            <a:pPr rtl="0"/>
            <a:r>
              <a:rPr lang="en-GB" noProof="0"/>
              <a:t>Click to edit Master title style</a:t>
            </a:r>
          </a:p>
        </p:txBody>
      </p:sp>
      <p:sp>
        <p:nvSpPr>
          <p:cNvPr id="9" name="Text Placeholder 6">
            <a:extLst>
              <a:ext uri="{FF2B5EF4-FFF2-40B4-BE49-F238E27FC236}">
                <a16:creationId xmlns:a16="http://schemas.microsoft.com/office/drawing/2014/main" id="{92EBEB66-5E12-4FD8-AC09-10C992CA7CFE}"/>
              </a:ext>
            </a:extLst>
          </p:cNvPr>
          <p:cNvSpPr>
            <a:spLocks noGrp="1"/>
          </p:cNvSpPr>
          <p:nvPr>
            <p:ph type="body" sz="quarter" idx="14" hasCustomPrompt="1"/>
          </p:nvPr>
        </p:nvSpPr>
        <p:spPr>
          <a:xfrm>
            <a:off x="6997253" y="2516138"/>
            <a:ext cx="4544580" cy="382749"/>
          </a:xfrm>
        </p:spPr>
        <p:txBody>
          <a:bodyPr vert="horz" lIns="0" tIns="45720" rIns="91440" bIns="45720" rtlCol="0" anchor="b">
            <a:normAutofit/>
          </a:bodyPr>
          <a:lstStyle>
            <a:lvl1pPr>
              <a:defRPr lang="en-US" sz="1600" b="1" dirty="0">
                <a:latin typeface="+mj-lt"/>
              </a:defRPr>
            </a:lvl1pPr>
          </a:lstStyle>
          <a:p>
            <a:pPr marL="0" lvl="0" indent="0" rtl="0">
              <a:buNone/>
            </a:pPr>
            <a:r>
              <a:rPr lang="en-GB" noProof="0"/>
              <a:t>Click to add title here</a:t>
            </a:r>
          </a:p>
        </p:txBody>
      </p:sp>
      <p:sp>
        <p:nvSpPr>
          <p:cNvPr id="10" name="Text Placeholder 3">
            <a:extLst>
              <a:ext uri="{FF2B5EF4-FFF2-40B4-BE49-F238E27FC236}">
                <a16:creationId xmlns:a16="http://schemas.microsoft.com/office/drawing/2014/main" id="{37EBF543-63D2-4169-AB73-3F4BD242FA61}"/>
              </a:ext>
            </a:extLst>
          </p:cNvPr>
          <p:cNvSpPr>
            <a:spLocks noGrp="1"/>
          </p:cNvSpPr>
          <p:nvPr>
            <p:ph type="body" sz="quarter" idx="16"/>
          </p:nvPr>
        </p:nvSpPr>
        <p:spPr>
          <a:xfrm>
            <a:off x="6997253" y="2920422"/>
            <a:ext cx="4544580" cy="3226378"/>
          </a:xfrm>
        </p:spPr>
        <p:txBody>
          <a:bodyPr lIns="0" tIns="72000" rtlCol="0">
            <a:normAutofit/>
          </a:bodyPr>
          <a:lstStyle>
            <a:lvl1pPr>
              <a:defRPr sz="1400"/>
            </a:lvl1pPr>
            <a:lvl2pPr>
              <a:defRPr sz="1200"/>
            </a:lvl2pPr>
            <a:lvl3pPr>
              <a:defRPr sz="1100"/>
            </a:lvl3pPr>
            <a:lvl4pPr>
              <a:defRPr sz="1050"/>
            </a:lvl4pPr>
            <a:lvl5pPr>
              <a:defRPr sz="1050"/>
            </a:lvl5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Text Placeholder 3">
            <a:extLst>
              <a:ext uri="{FF2B5EF4-FFF2-40B4-BE49-F238E27FC236}">
                <a16:creationId xmlns:a16="http://schemas.microsoft.com/office/drawing/2014/main" id="{9B53E20B-DD70-4AFB-9D9B-17969F880C06}"/>
              </a:ext>
            </a:extLst>
          </p:cNvPr>
          <p:cNvSpPr>
            <a:spLocks noGrp="1"/>
          </p:cNvSpPr>
          <p:nvPr>
            <p:ph type="body" sz="quarter" idx="15"/>
          </p:nvPr>
        </p:nvSpPr>
        <p:spPr>
          <a:xfrm>
            <a:off x="838199" y="3606800"/>
            <a:ext cx="4927601" cy="2540000"/>
          </a:xfrm>
        </p:spPr>
        <p:txBody>
          <a:bodyPr lIns="0" tIns="72000" rtlCol="0">
            <a:normAutofit/>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Tree>
    <p:extLst>
      <p:ext uri="{BB962C8B-B14F-4D97-AF65-F5344CB8AC3E}">
        <p14:creationId xmlns:p14="http://schemas.microsoft.com/office/powerpoint/2010/main" val="301805351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sp>
        <p:nvSpPr>
          <p:cNvPr id="12" name="Rectangle 11" title="Decorative">
            <a:extLst>
              <a:ext uri="{FF2B5EF4-FFF2-40B4-BE49-F238E27FC236}">
                <a16:creationId xmlns:a16="http://schemas.microsoft.com/office/drawing/2014/main" id="{60EEF041-4EFF-410A-AFB4-25A65B462B2D}"/>
              </a:ext>
            </a:extLst>
          </p:cNvPr>
          <p:cNvSpPr/>
          <p:nvPr userDrawn="1"/>
        </p:nvSpPr>
        <p:spPr>
          <a:xfrm>
            <a:off x="8181847" y="0"/>
            <a:ext cx="401015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3" name="Rectangle 2" title="Decorative">
            <a:extLst>
              <a:ext uri="{FF2B5EF4-FFF2-40B4-BE49-F238E27FC236}">
                <a16:creationId xmlns:a16="http://schemas.microsoft.com/office/drawing/2014/main" id="{60EEF041-4EFF-410A-AFB4-25A65B462B2D}"/>
              </a:ext>
            </a:extLst>
          </p:cNvPr>
          <p:cNvSpPr/>
          <p:nvPr userDrawn="1"/>
        </p:nvSpPr>
        <p:spPr>
          <a:xfrm>
            <a:off x="4171694" y="0"/>
            <a:ext cx="4010153"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8" name="Text Placeholder 6">
            <a:extLst>
              <a:ext uri="{FF2B5EF4-FFF2-40B4-BE49-F238E27FC236}">
                <a16:creationId xmlns:a16="http://schemas.microsoft.com/office/drawing/2014/main" id="{75D558A5-D3BF-4DB7-928F-A20868F3C37D}"/>
              </a:ext>
            </a:extLst>
          </p:cNvPr>
          <p:cNvSpPr>
            <a:spLocks noGrp="1"/>
          </p:cNvSpPr>
          <p:nvPr>
            <p:ph type="body" sz="quarter" idx="12" hasCustomPrompt="1"/>
          </p:nvPr>
        </p:nvSpPr>
        <p:spPr>
          <a:xfrm>
            <a:off x="4333757" y="1680547"/>
            <a:ext cx="3686025" cy="382749"/>
          </a:xfrm>
        </p:spPr>
        <p:txBody>
          <a:bodyPr lIns="0" rtlCol="0" anchor="b">
            <a:normAutofit/>
          </a:bodyPr>
          <a:lstStyle>
            <a:lvl1pPr marL="0" indent="0">
              <a:buNone/>
              <a:defRPr sz="1600" b="1">
                <a:solidFill>
                  <a:schemeClr val="bg1"/>
                </a:solidFill>
                <a:latin typeface="+mj-lt"/>
                <a:cs typeface="Arial" panose="020B0604020202020204" pitchFamily="34" charset="0"/>
              </a:defRPr>
            </a:lvl1pPr>
          </a:lstStyle>
          <a:p>
            <a:pPr lvl="0" rtl="0"/>
            <a:r>
              <a:rPr lang="en-GB" noProof="0"/>
              <a:t>Click to add title here</a:t>
            </a:r>
          </a:p>
        </p:txBody>
      </p:sp>
      <p:sp>
        <p:nvSpPr>
          <p:cNvPr id="9" name="Text Placeholder 6">
            <a:extLst>
              <a:ext uri="{FF2B5EF4-FFF2-40B4-BE49-F238E27FC236}">
                <a16:creationId xmlns:a16="http://schemas.microsoft.com/office/drawing/2014/main" id="{92EBEB66-5E12-4FD8-AC09-10C992CA7CFE}"/>
              </a:ext>
            </a:extLst>
          </p:cNvPr>
          <p:cNvSpPr>
            <a:spLocks noGrp="1"/>
          </p:cNvSpPr>
          <p:nvPr>
            <p:ph type="body" sz="quarter" idx="14" hasCustomPrompt="1"/>
          </p:nvPr>
        </p:nvSpPr>
        <p:spPr>
          <a:xfrm>
            <a:off x="8375228" y="1680547"/>
            <a:ext cx="3658010" cy="382749"/>
          </a:xfrm>
        </p:spPr>
        <p:txBody>
          <a:bodyPr vert="horz" lIns="0" tIns="45720" rIns="91440" bIns="45720" rtlCol="0" anchor="b">
            <a:normAutofit/>
          </a:bodyPr>
          <a:lstStyle>
            <a:lvl1pPr marL="0" indent="0">
              <a:buNone/>
              <a:defRPr lang="en-US" sz="1600" b="1" dirty="0">
                <a:solidFill>
                  <a:schemeClr val="bg1"/>
                </a:solidFill>
                <a:latin typeface="+mj-lt"/>
              </a:defRPr>
            </a:lvl1pPr>
          </a:lstStyle>
          <a:p>
            <a:pPr marL="228600" lvl="0" indent="-228600" rtl="0"/>
            <a:r>
              <a:rPr lang="en-GB" noProof="0"/>
              <a:t>Click to add title here</a:t>
            </a:r>
          </a:p>
        </p:txBody>
      </p:sp>
      <p:sp>
        <p:nvSpPr>
          <p:cNvPr id="4" name="Text Placeholder 3">
            <a:extLst>
              <a:ext uri="{FF2B5EF4-FFF2-40B4-BE49-F238E27FC236}">
                <a16:creationId xmlns:a16="http://schemas.microsoft.com/office/drawing/2014/main" id="{9B53E20B-DD70-4AFB-9D9B-17969F880C06}"/>
              </a:ext>
            </a:extLst>
          </p:cNvPr>
          <p:cNvSpPr>
            <a:spLocks noGrp="1"/>
          </p:cNvSpPr>
          <p:nvPr>
            <p:ph type="body" sz="quarter" idx="15"/>
          </p:nvPr>
        </p:nvSpPr>
        <p:spPr>
          <a:xfrm>
            <a:off x="4333454" y="2084831"/>
            <a:ext cx="3686159" cy="3044825"/>
          </a:xfrm>
        </p:spPr>
        <p:txBody>
          <a:bodyPr lIns="0" tIns="72000" rtlCol="0">
            <a:normAutofit/>
          </a:bodyPr>
          <a:lstStyle>
            <a:lvl1pPr>
              <a:defRPr sz="1400">
                <a:solidFill>
                  <a:schemeClr val="bg1"/>
                </a:solidFill>
              </a:defRPr>
            </a:lvl1pPr>
            <a:lvl2pPr>
              <a:defRPr sz="1200">
                <a:solidFill>
                  <a:schemeClr val="bg1"/>
                </a:solidFill>
              </a:defRPr>
            </a:lvl2pPr>
            <a:lvl3pPr>
              <a:defRPr sz="1100">
                <a:solidFill>
                  <a:schemeClr val="bg1"/>
                </a:solidFill>
              </a:defRPr>
            </a:lvl3pPr>
            <a:lvl4pPr>
              <a:defRPr sz="1050">
                <a:solidFill>
                  <a:schemeClr val="bg1"/>
                </a:solidFill>
              </a:defRPr>
            </a:lvl4pPr>
            <a:lvl5pPr>
              <a:defRPr sz="1050">
                <a:solidFill>
                  <a:schemeClr val="bg1"/>
                </a:solidFill>
              </a:defRPr>
            </a:lvl5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10" name="Text Placeholder 3">
            <a:extLst>
              <a:ext uri="{FF2B5EF4-FFF2-40B4-BE49-F238E27FC236}">
                <a16:creationId xmlns:a16="http://schemas.microsoft.com/office/drawing/2014/main" id="{37EBF543-63D2-4169-AB73-3F4BD242FA61}"/>
              </a:ext>
            </a:extLst>
          </p:cNvPr>
          <p:cNvSpPr>
            <a:spLocks noGrp="1"/>
          </p:cNvSpPr>
          <p:nvPr>
            <p:ph type="body" sz="quarter" idx="16"/>
          </p:nvPr>
        </p:nvSpPr>
        <p:spPr>
          <a:xfrm>
            <a:off x="8375228" y="2084831"/>
            <a:ext cx="3658010" cy="3044825"/>
          </a:xfrm>
        </p:spPr>
        <p:txBody>
          <a:bodyPr lIns="0" tIns="72000" rtlCol="0">
            <a:normAutofit/>
          </a:bodyPr>
          <a:lstStyle>
            <a:lvl1pPr>
              <a:defRPr sz="1400">
                <a:solidFill>
                  <a:schemeClr val="bg1"/>
                </a:solidFill>
              </a:defRPr>
            </a:lvl1pPr>
            <a:lvl2pPr>
              <a:defRPr sz="1200">
                <a:solidFill>
                  <a:schemeClr val="bg1"/>
                </a:solidFill>
              </a:defRPr>
            </a:lvl2pPr>
            <a:lvl3pPr>
              <a:defRPr sz="1100">
                <a:solidFill>
                  <a:schemeClr val="bg1"/>
                </a:solidFill>
              </a:defRPr>
            </a:lvl3pPr>
            <a:lvl4pPr>
              <a:defRPr sz="1050">
                <a:solidFill>
                  <a:schemeClr val="bg1"/>
                </a:solidFill>
              </a:defRPr>
            </a:lvl4pPr>
            <a:lvl5pPr>
              <a:defRPr sz="1050">
                <a:solidFill>
                  <a:schemeClr val="bg1"/>
                </a:solidFill>
              </a:defRPr>
            </a:lvl5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11" name="Title 1">
            <a:extLst>
              <a:ext uri="{FF2B5EF4-FFF2-40B4-BE49-F238E27FC236}">
                <a16:creationId xmlns:a16="http://schemas.microsoft.com/office/drawing/2014/main" id="{110731EC-67BA-493B-B1C7-6258DD2B6042}"/>
              </a:ext>
            </a:extLst>
          </p:cNvPr>
          <p:cNvSpPr>
            <a:spLocks noGrp="1"/>
          </p:cNvSpPr>
          <p:nvPr>
            <p:ph type="title"/>
          </p:nvPr>
        </p:nvSpPr>
        <p:spPr>
          <a:xfrm>
            <a:off x="403410" y="1670007"/>
            <a:ext cx="3686159" cy="1466055"/>
          </a:xfrm>
        </p:spPr>
        <p:txBody>
          <a:bodyPr lIns="0" rtlCol="0" anchor="t">
            <a:normAutofit/>
          </a:bodyPr>
          <a:lstStyle>
            <a:lvl1pPr algn="l">
              <a:defRPr sz="4000">
                <a:solidFill>
                  <a:schemeClr val="tx1"/>
                </a:solidFill>
                <a:latin typeface="+mj-lt"/>
              </a:defRPr>
            </a:lvl1pPr>
          </a:lstStyle>
          <a:p>
            <a:pPr rtl="0"/>
            <a:r>
              <a:rPr lang="en-GB" noProof="0"/>
              <a:t>Click to edit Master title style</a:t>
            </a:r>
          </a:p>
        </p:txBody>
      </p:sp>
    </p:spTree>
    <p:extLst>
      <p:ext uri="{BB962C8B-B14F-4D97-AF65-F5344CB8AC3E}">
        <p14:creationId xmlns:p14="http://schemas.microsoft.com/office/powerpoint/2010/main" val="288944166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sp>
        <p:nvSpPr>
          <p:cNvPr id="6" name="Picture Placeholder 5" title="Decorative">
            <a:extLst>
              <a:ext uri="{FF2B5EF4-FFF2-40B4-BE49-F238E27FC236}">
                <a16:creationId xmlns:a16="http://schemas.microsoft.com/office/drawing/2014/main" id="{09156155-C47D-47A0-A08D-DCAC4D742D3F}"/>
              </a:ext>
            </a:extLst>
          </p:cNvPr>
          <p:cNvSpPr>
            <a:spLocks noGrp="1"/>
          </p:cNvSpPr>
          <p:nvPr>
            <p:ph type="pic" sz="quarter" idx="17"/>
          </p:nvPr>
        </p:nvSpPr>
        <p:spPr>
          <a:xfrm>
            <a:off x="0" y="0"/>
            <a:ext cx="12192000" cy="3408892"/>
          </a:xfrm>
        </p:spPr>
        <p:txBody>
          <a:bodyPr rtlCol="0"/>
          <a:lstStyle/>
          <a:p>
            <a:pPr rtl="0"/>
            <a:r>
              <a:rPr lang="en-GB" noProof="0"/>
              <a:t>Click icon to add picture</a:t>
            </a:r>
          </a:p>
        </p:txBody>
      </p:sp>
      <p:sp>
        <p:nvSpPr>
          <p:cNvPr id="11" name="Title 1" title="Decorative">
            <a:extLst>
              <a:ext uri="{FF2B5EF4-FFF2-40B4-BE49-F238E27FC236}">
                <a16:creationId xmlns:a16="http://schemas.microsoft.com/office/drawing/2014/main" id="{FC8F08DC-8736-4BFE-8B72-8DD4184DEBE1}"/>
              </a:ext>
            </a:extLst>
          </p:cNvPr>
          <p:cNvSpPr txBox="1">
            <a:spLocks/>
          </p:cNvSpPr>
          <p:nvPr userDrawn="1"/>
        </p:nvSpPr>
        <p:spPr>
          <a:xfrm>
            <a:off x="-1" y="3408891"/>
            <a:ext cx="12203575" cy="3449109"/>
          </a:xfrm>
          <a:prstGeom prst="rect">
            <a:avLst/>
          </a:prstGeom>
          <a:solidFill>
            <a:schemeClr val="accent1"/>
          </a:solidFill>
        </p:spPr>
        <p:txBody>
          <a:bodyPr vert="horz" lIns="0" tIns="45720" rIns="324000" bIns="45720" rtlCol="0" anchor="ctr">
            <a:normAutofit/>
          </a:bodyPr>
          <a:lstStyle>
            <a:lvl1pPr algn="r">
              <a:lnSpc>
                <a:spcPct val="90000"/>
              </a:lnSpc>
              <a:spcBef>
                <a:spcPct val="0"/>
              </a:spcBef>
              <a:buNone/>
              <a:defRPr sz="4000" b="1" i="0" spc="-150">
                <a:solidFill>
                  <a:schemeClr val="tx2"/>
                </a:solidFill>
                <a:latin typeface="Constantia" panose="02030602050306030303" pitchFamily="18" charset="0"/>
                <a:ea typeface="+mj-ea"/>
                <a:cs typeface="Gill Sans" panose="020B0502020104020203" pitchFamily="34" charset="-79"/>
              </a:defRPr>
            </a:lvl1pPr>
          </a:lstStyle>
          <a:p>
            <a:pPr lvl="0" rtl="0"/>
            <a:endParaRPr lang="en-GB" noProof="0"/>
          </a:p>
        </p:txBody>
      </p:sp>
      <p:sp>
        <p:nvSpPr>
          <p:cNvPr id="8" name="Text Placeholder 6">
            <a:extLst>
              <a:ext uri="{FF2B5EF4-FFF2-40B4-BE49-F238E27FC236}">
                <a16:creationId xmlns:a16="http://schemas.microsoft.com/office/drawing/2014/main" id="{75D558A5-D3BF-4DB7-928F-A20868F3C37D}"/>
              </a:ext>
            </a:extLst>
          </p:cNvPr>
          <p:cNvSpPr>
            <a:spLocks noGrp="1"/>
          </p:cNvSpPr>
          <p:nvPr>
            <p:ph type="body" sz="quarter" idx="12" hasCustomPrompt="1"/>
          </p:nvPr>
        </p:nvSpPr>
        <p:spPr>
          <a:xfrm>
            <a:off x="4568750" y="3666354"/>
            <a:ext cx="3448800" cy="382749"/>
          </a:xfrm>
        </p:spPr>
        <p:txBody>
          <a:bodyPr lIns="0" rtlCol="0" anchor="b">
            <a:normAutofit/>
          </a:bodyPr>
          <a:lstStyle>
            <a:lvl1pPr marL="0" indent="0">
              <a:buNone/>
              <a:defRPr sz="1600" b="1">
                <a:solidFill>
                  <a:schemeClr val="bg1"/>
                </a:solidFill>
                <a:latin typeface="+mj-lt"/>
                <a:cs typeface="Arial" panose="020B0604020202020204" pitchFamily="34" charset="0"/>
              </a:defRPr>
            </a:lvl1pPr>
          </a:lstStyle>
          <a:p>
            <a:pPr lvl="0" rtl="0"/>
            <a:r>
              <a:rPr lang="en-GB" noProof="0"/>
              <a:t>Click to add title here</a:t>
            </a:r>
          </a:p>
        </p:txBody>
      </p:sp>
      <p:sp>
        <p:nvSpPr>
          <p:cNvPr id="9" name="Text Placeholder 6">
            <a:extLst>
              <a:ext uri="{FF2B5EF4-FFF2-40B4-BE49-F238E27FC236}">
                <a16:creationId xmlns:a16="http://schemas.microsoft.com/office/drawing/2014/main" id="{92EBEB66-5E12-4FD8-AC09-10C992CA7CFE}"/>
              </a:ext>
            </a:extLst>
          </p:cNvPr>
          <p:cNvSpPr>
            <a:spLocks noGrp="1"/>
          </p:cNvSpPr>
          <p:nvPr>
            <p:ph type="body" sz="quarter" idx="14" hasCustomPrompt="1"/>
          </p:nvPr>
        </p:nvSpPr>
        <p:spPr>
          <a:xfrm>
            <a:off x="8254055" y="3666354"/>
            <a:ext cx="3450265" cy="382749"/>
          </a:xfrm>
        </p:spPr>
        <p:txBody>
          <a:bodyPr vert="horz" lIns="0" tIns="45720" rIns="91440" bIns="45720" rtlCol="0" anchor="b">
            <a:normAutofit/>
          </a:bodyPr>
          <a:lstStyle>
            <a:lvl1pPr marL="0" indent="0">
              <a:buNone/>
              <a:defRPr lang="en-US" sz="1600" b="1" dirty="0">
                <a:solidFill>
                  <a:schemeClr val="bg1"/>
                </a:solidFill>
                <a:latin typeface="+mj-lt"/>
              </a:defRPr>
            </a:lvl1pPr>
          </a:lstStyle>
          <a:p>
            <a:pPr marL="228600" lvl="0" indent="-228600" rtl="0"/>
            <a:r>
              <a:rPr lang="en-GB" noProof="0"/>
              <a:t>Click to add title here</a:t>
            </a:r>
          </a:p>
        </p:txBody>
      </p:sp>
      <p:sp>
        <p:nvSpPr>
          <p:cNvPr id="4" name="Text Placeholder 3">
            <a:extLst>
              <a:ext uri="{FF2B5EF4-FFF2-40B4-BE49-F238E27FC236}">
                <a16:creationId xmlns:a16="http://schemas.microsoft.com/office/drawing/2014/main" id="{9B53E20B-DD70-4AFB-9D9B-17969F880C06}"/>
              </a:ext>
            </a:extLst>
          </p:cNvPr>
          <p:cNvSpPr>
            <a:spLocks noGrp="1"/>
          </p:cNvSpPr>
          <p:nvPr>
            <p:ph type="body" sz="quarter" idx="15"/>
          </p:nvPr>
        </p:nvSpPr>
        <p:spPr>
          <a:xfrm>
            <a:off x="4568447" y="4070639"/>
            <a:ext cx="3448800" cy="2253961"/>
          </a:xfrm>
        </p:spPr>
        <p:txBody>
          <a:bodyPr lIns="0" tIns="72000" rtlCol="0">
            <a:normAutofit/>
          </a:bodyPr>
          <a:lstStyle>
            <a:lvl1pPr>
              <a:defRPr sz="1400">
                <a:solidFill>
                  <a:schemeClr val="bg1"/>
                </a:solidFill>
              </a:defRPr>
            </a:lvl1pPr>
            <a:lvl2pPr>
              <a:defRPr sz="1200">
                <a:solidFill>
                  <a:schemeClr val="bg1"/>
                </a:solidFill>
              </a:defRPr>
            </a:lvl2pPr>
            <a:lvl3pPr>
              <a:defRPr sz="1100">
                <a:solidFill>
                  <a:schemeClr val="bg1"/>
                </a:solidFill>
              </a:defRPr>
            </a:lvl3pPr>
            <a:lvl4pPr>
              <a:defRPr sz="1050">
                <a:solidFill>
                  <a:schemeClr val="bg1"/>
                </a:solidFill>
              </a:defRPr>
            </a:lvl4pPr>
            <a:lvl5pPr>
              <a:defRPr sz="1050">
                <a:solidFill>
                  <a:schemeClr val="bg1"/>
                </a:solidFill>
              </a:defRPr>
            </a:lvl5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10" name="Text Placeholder 3">
            <a:extLst>
              <a:ext uri="{FF2B5EF4-FFF2-40B4-BE49-F238E27FC236}">
                <a16:creationId xmlns:a16="http://schemas.microsoft.com/office/drawing/2014/main" id="{37EBF543-63D2-4169-AB73-3F4BD242FA61}"/>
              </a:ext>
            </a:extLst>
          </p:cNvPr>
          <p:cNvSpPr>
            <a:spLocks noGrp="1"/>
          </p:cNvSpPr>
          <p:nvPr>
            <p:ph type="body" sz="quarter" idx="16"/>
          </p:nvPr>
        </p:nvSpPr>
        <p:spPr>
          <a:xfrm>
            <a:off x="8254055" y="4070639"/>
            <a:ext cx="3450265" cy="2253961"/>
          </a:xfrm>
        </p:spPr>
        <p:txBody>
          <a:bodyPr lIns="0" tIns="72000" rtlCol="0">
            <a:normAutofit/>
          </a:bodyPr>
          <a:lstStyle>
            <a:lvl1pPr>
              <a:defRPr sz="1400">
                <a:solidFill>
                  <a:schemeClr val="bg1"/>
                </a:solidFill>
              </a:defRPr>
            </a:lvl1pPr>
            <a:lvl2pPr>
              <a:defRPr sz="1200">
                <a:solidFill>
                  <a:schemeClr val="bg1"/>
                </a:solidFill>
              </a:defRPr>
            </a:lvl2pPr>
            <a:lvl3pPr>
              <a:defRPr sz="1100">
                <a:solidFill>
                  <a:schemeClr val="bg1"/>
                </a:solidFill>
              </a:defRPr>
            </a:lvl3pPr>
            <a:lvl4pPr>
              <a:defRPr sz="1050">
                <a:solidFill>
                  <a:schemeClr val="bg1"/>
                </a:solidFill>
              </a:defRPr>
            </a:lvl4pPr>
            <a:lvl5pPr>
              <a:defRPr sz="1050">
                <a:solidFill>
                  <a:schemeClr val="bg1"/>
                </a:solidFill>
              </a:defRPr>
            </a:lvl5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14" name="Title 1">
            <a:extLst>
              <a:ext uri="{FF2B5EF4-FFF2-40B4-BE49-F238E27FC236}">
                <a16:creationId xmlns:a16="http://schemas.microsoft.com/office/drawing/2014/main" id="{110731EC-67BA-493B-B1C7-6258DD2B6042}"/>
              </a:ext>
            </a:extLst>
          </p:cNvPr>
          <p:cNvSpPr>
            <a:spLocks noGrp="1"/>
          </p:cNvSpPr>
          <p:nvPr>
            <p:ph type="title"/>
          </p:nvPr>
        </p:nvSpPr>
        <p:spPr>
          <a:xfrm>
            <a:off x="838200" y="4049104"/>
            <a:ext cx="3136900" cy="2168682"/>
          </a:xfrm>
        </p:spPr>
        <p:txBody>
          <a:bodyPr lIns="0" rtlCol="0" anchor="ctr">
            <a:normAutofit/>
          </a:bodyPr>
          <a:lstStyle>
            <a:lvl1pPr algn="l">
              <a:defRPr sz="4000">
                <a:solidFill>
                  <a:schemeClr val="bg1"/>
                </a:solidFill>
                <a:latin typeface="+mj-lt"/>
              </a:defRPr>
            </a:lvl1pPr>
          </a:lstStyle>
          <a:p>
            <a:pPr rtl="0"/>
            <a:r>
              <a:rPr lang="en-GB" noProof="0"/>
              <a:t>Click to edit Master title style</a:t>
            </a:r>
          </a:p>
        </p:txBody>
      </p:sp>
    </p:spTree>
    <p:extLst>
      <p:ext uri="{BB962C8B-B14F-4D97-AF65-F5344CB8AC3E}">
        <p14:creationId xmlns:p14="http://schemas.microsoft.com/office/powerpoint/2010/main" val="359601499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1_Custom Layout">
    <p:spTree>
      <p:nvGrpSpPr>
        <p:cNvPr id="1" name=""/>
        <p:cNvGrpSpPr/>
        <p:nvPr/>
      </p:nvGrpSpPr>
      <p:grpSpPr>
        <a:xfrm>
          <a:off x="0" y="0"/>
          <a:ext cx="0" cy="0"/>
          <a:chOff x="0" y="0"/>
          <a:chExt cx="0" cy="0"/>
        </a:xfrm>
      </p:grpSpPr>
      <p:sp>
        <p:nvSpPr>
          <p:cNvPr id="11" name="Title 1" title="Decorative">
            <a:extLst>
              <a:ext uri="{FF2B5EF4-FFF2-40B4-BE49-F238E27FC236}">
                <a16:creationId xmlns:a16="http://schemas.microsoft.com/office/drawing/2014/main" id="{FC8F08DC-8736-4BFE-8B72-8DD4184DEBE1}"/>
              </a:ext>
            </a:extLst>
          </p:cNvPr>
          <p:cNvSpPr txBox="1">
            <a:spLocks/>
          </p:cNvSpPr>
          <p:nvPr userDrawn="1"/>
        </p:nvSpPr>
        <p:spPr>
          <a:xfrm>
            <a:off x="-1" y="2360141"/>
            <a:ext cx="6096001" cy="4497859"/>
          </a:xfrm>
          <a:prstGeom prst="rect">
            <a:avLst/>
          </a:prstGeom>
          <a:solidFill>
            <a:schemeClr val="accent1"/>
          </a:solidFill>
        </p:spPr>
        <p:txBody>
          <a:bodyPr vert="horz" lIns="0" tIns="45720" rIns="324000" bIns="45720" rtlCol="0" anchor="ctr">
            <a:normAutofit/>
          </a:bodyPr>
          <a:lstStyle>
            <a:lvl1pPr algn="r">
              <a:lnSpc>
                <a:spcPct val="90000"/>
              </a:lnSpc>
              <a:spcBef>
                <a:spcPct val="0"/>
              </a:spcBef>
              <a:buNone/>
              <a:defRPr sz="4000" b="1" i="0" spc="-150">
                <a:solidFill>
                  <a:schemeClr val="tx2"/>
                </a:solidFill>
                <a:latin typeface="Constantia" panose="02030602050306030303" pitchFamily="18" charset="0"/>
                <a:ea typeface="+mj-ea"/>
                <a:cs typeface="Gill Sans" panose="020B0502020104020203" pitchFamily="34" charset="-79"/>
              </a:defRPr>
            </a:lvl1pPr>
          </a:lstStyle>
          <a:p>
            <a:pPr lvl="0" rtl="0"/>
            <a:endParaRPr lang="en-GB" noProof="0"/>
          </a:p>
        </p:txBody>
      </p:sp>
      <p:sp>
        <p:nvSpPr>
          <p:cNvPr id="12" name="Title 1" title="Decorative">
            <a:extLst>
              <a:ext uri="{FF2B5EF4-FFF2-40B4-BE49-F238E27FC236}">
                <a16:creationId xmlns:a16="http://schemas.microsoft.com/office/drawing/2014/main" id="{FC8F08DC-8736-4BFE-8B72-8DD4184DEBE1}"/>
              </a:ext>
            </a:extLst>
          </p:cNvPr>
          <p:cNvSpPr txBox="1">
            <a:spLocks/>
          </p:cNvSpPr>
          <p:nvPr userDrawn="1"/>
        </p:nvSpPr>
        <p:spPr>
          <a:xfrm>
            <a:off x="6095999" y="2360141"/>
            <a:ext cx="6096001" cy="4497859"/>
          </a:xfrm>
          <a:prstGeom prst="rect">
            <a:avLst/>
          </a:prstGeom>
          <a:solidFill>
            <a:schemeClr val="accent1">
              <a:lumMod val="60000"/>
              <a:lumOff val="40000"/>
            </a:schemeClr>
          </a:solidFill>
        </p:spPr>
        <p:txBody>
          <a:bodyPr vert="horz" lIns="0" tIns="45720" rIns="324000" bIns="45720" rtlCol="0" anchor="ctr">
            <a:normAutofit/>
          </a:bodyPr>
          <a:lstStyle>
            <a:lvl1pPr algn="r">
              <a:lnSpc>
                <a:spcPct val="90000"/>
              </a:lnSpc>
              <a:spcBef>
                <a:spcPct val="0"/>
              </a:spcBef>
              <a:buNone/>
              <a:defRPr sz="4000" b="1" i="0" spc="-150">
                <a:solidFill>
                  <a:schemeClr val="tx2"/>
                </a:solidFill>
                <a:latin typeface="Constantia" panose="02030602050306030303" pitchFamily="18" charset="0"/>
                <a:ea typeface="+mj-ea"/>
                <a:cs typeface="Gill Sans" panose="020B0502020104020203" pitchFamily="34" charset="-79"/>
              </a:defRPr>
            </a:lvl1pPr>
          </a:lstStyle>
          <a:p>
            <a:pPr lvl="0" rtl="0"/>
            <a:endParaRPr lang="en-GB" noProof="0"/>
          </a:p>
        </p:txBody>
      </p:sp>
      <p:sp>
        <p:nvSpPr>
          <p:cNvPr id="8" name="Text Placeholder 6">
            <a:extLst>
              <a:ext uri="{FF2B5EF4-FFF2-40B4-BE49-F238E27FC236}">
                <a16:creationId xmlns:a16="http://schemas.microsoft.com/office/drawing/2014/main" id="{75D558A5-D3BF-4DB7-928F-A20868F3C37D}"/>
              </a:ext>
            </a:extLst>
          </p:cNvPr>
          <p:cNvSpPr>
            <a:spLocks noGrp="1"/>
          </p:cNvSpPr>
          <p:nvPr>
            <p:ph type="body" sz="quarter" idx="12" hasCustomPrompt="1"/>
          </p:nvPr>
        </p:nvSpPr>
        <p:spPr>
          <a:xfrm>
            <a:off x="877607" y="2962016"/>
            <a:ext cx="4340785" cy="382749"/>
          </a:xfrm>
        </p:spPr>
        <p:txBody>
          <a:bodyPr lIns="0" rtlCol="0" anchor="b">
            <a:normAutofit/>
          </a:bodyPr>
          <a:lstStyle>
            <a:lvl1pPr marL="0" indent="0">
              <a:buNone/>
              <a:defRPr sz="1600" b="1">
                <a:solidFill>
                  <a:schemeClr val="bg1"/>
                </a:solidFill>
                <a:latin typeface="+mj-lt"/>
                <a:cs typeface="Arial" panose="020B0604020202020204" pitchFamily="34" charset="0"/>
              </a:defRPr>
            </a:lvl1pPr>
          </a:lstStyle>
          <a:p>
            <a:pPr lvl="0" rtl="0"/>
            <a:r>
              <a:rPr lang="en-GB" noProof="0"/>
              <a:t>Click to add title here</a:t>
            </a:r>
          </a:p>
        </p:txBody>
      </p:sp>
      <p:sp>
        <p:nvSpPr>
          <p:cNvPr id="9" name="Text Placeholder 6">
            <a:extLst>
              <a:ext uri="{FF2B5EF4-FFF2-40B4-BE49-F238E27FC236}">
                <a16:creationId xmlns:a16="http://schemas.microsoft.com/office/drawing/2014/main" id="{92EBEB66-5E12-4FD8-AC09-10C992CA7CFE}"/>
              </a:ext>
            </a:extLst>
          </p:cNvPr>
          <p:cNvSpPr>
            <a:spLocks noGrp="1"/>
          </p:cNvSpPr>
          <p:nvPr>
            <p:ph type="body" sz="quarter" idx="14" hasCustomPrompt="1"/>
          </p:nvPr>
        </p:nvSpPr>
        <p:spPr>
          <a:xfrm>
            <a:off x="6972685" y="2962016"/>
            <a:ext cx="4342629" cy="382749"/>
          </a:xfrm>
        </p:spPr>
        <p:txBody>
          <a:bodyPr vert="horz" lIns="0" tIns="45720" rIns="91440" bIns="45720" rtlCol="0" anchor="b">
            <a:normAutofit/>
          </a:bodyPr>
          <a:lstStyle>
            <a:lvl1pPr marL="0" indent="0">
              <a:buNone/>
              <a:defRPr lang="en-US" sz="1600" b="1" dirty="0">
                <a:solidFill>
                  <a:schemeClr val="bg1"/>
                </a:solidFill>
                <a:latin typeface="+mj-lt"/>
              </a:defRPr>
            </a:lvl1pPr>
          </a:lstStyle>
          <a:p>
            <a:pPr marL="228600" lvl="0" indent="-228600" rtl="0"/>
            <a:r>
              <a:rPr lang="en-GB" noProof="0"/>
              <a:t>Click to add title here</a:t>
            </a:r>
          </a:p>
        </p:txBody>
      </p:sp>
      <p:sp>
        <p:nvSpPr>
          <p:cNvPr id="4" name="Text Placeholder 3">
            <a:extLst>
              <a:ext uri="{FF2B5EF4-FFF2-40B4-BE49-F238E27FC236}">
                <a16:creationId xmlns:a16="http://schemas.microsoft.com/office/drawing/2014/main" id="{9B53E20B-DD70-4AFB-9D9B-17969F880C06}"/>
              </a:ext>
            </a:extLst>
          </p:cNvPr>
          <p:cNvSpPr>
            <a:spLocks noGrp="1"/>
          </p:cNvSpPr>
          <p:nvPr>
            <p:ph type="body" sz="quarter" idx="15"/>
          </p:nvPr>
        </p:nvSpPr>
        <p:spPr>
          <a:xfrm>
            <a:off x="877607" y="3366301"/>
            <a:ext cx="4340785" cy="2253961"/>
          </a:xfrm>
        </p:spPr>
        <p:txBody>
          <a:bodyPr lIns="0" tIns="72000" rtlCol="0">
            <a:normAutofit/>
          </a:bodyPr>
          <a:lstStyle>
            <a:lvl1pPr>
              <a:defRPr sz="1400">
                <a:solidFill>
                  <a:schemeClr val="bg1"/>
                </a:solidFill>
              </a:defRPr>
            </a:lvl1pPr>
            <a:lvl2pPr>
              <a:defRPr sz="1200">
                <a:solidFill>
                  <a:schemeClr val="bg1"/>
                </a:solidFill>
              </a:defRPr>
            </a:lvl2pPr>
            <a:lvl3pPr>
              <a:defRPr sz="1100">
                <a:solidFill>
                  <a:schemeClr val="bg1"/>
                </a:solidFill>
              </a:defRPr>
            </a:lvl3pPr>
            <a:lvl4pPr>
              <a:defRPr sz="1050">
                <a:solidFill>
                  <a:schemeClr val="bg1"/>
                </a:solidFill>
              </a:defRPr>
            </a:lvl4pPr>
            <a:lvl5pPr>
              <a:defRPr sz="1050">
                <a:solidFill>
                  <a:schemeClr val="bg1"/>
                </a:solidFill>
              </a:defRPr>
            </a:lvl5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10" name="Text Placeholder 3">
            <a:extLst>
              <a:ext uri="{FF2B5EF4-FFF2-40B4-BE49-F238E27FC236}">
                <a16:creationId xmlns:a16="http://schemas.microsoft.com/office/drawing/2014/main" id="{37EBF543-63D2-4169-AB73-3F4BD242FA61}"/>
              </a:ext>
            </a:extLst>
          </p:cNvPr>
          <p:cNvSpPr>
            <a:spLocks noGrp="1"/>
          </p:cNvSpPr>
          <p:nvPr>
            <p:ph type="body" sz="quarter" idx="16"/>
          </p:nvPr>
        </p:nvSpPr>
        <p:spPr>
          <a:xfrm>
            <a:off x="6972685" y="3366301"/>
            <a:ext cx="4342629" cy="2253961"/>
          </a:xfrm>
        </p:spPr>
        <p:txBody>
          <a:bodyPr lIns="0" tIns="72000" rtlCol="0">
            <a:normAutofit/>
          </a:bodyPr>
          <a:lstStyle>
            <a:lvl1pPr>
              <a:defRPr sz="1400">
                <a:solidFill>
                  <a:schemeClr val="bg1"/>
                </a:solidFill>
              </a:defRPr>
            </a:lvl1pPr>
            <a:lvl2pPr>
              <a:defRPr sz="1200">
                <a:solidFill>
                  <a:schemeClr val="bg1"/>
                </a:solidFill>
              </a:defRPr>
            </a:lvl2pPr>
            <a:lvl3pPr>
              <a:defRPr sz="1100">
                <a:solidFill>
                  <a:schemeClr val="bg1"/>
                </a:solidFill>
              </a:defRPr>
            </a:lvl3pPr>
            <a:lvl4pPr>
              <a:defRPr sz="1050">
                <a:solidFill>
                  <a:schemeClr val="bg1"/>
                </a:solidFill>
              </a:defRPr>
            </a:lvl4pPr>
            <a:lvl5pPr>
              <a:defRPr sz="1050">
                <a:solidFill>
                  <a:schemeClr val="bg1"/>
                </a:solidFill>
              </a:defRPr>
            </a:lvl5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14" name="Title 1">
            <a:extLst>
              <a:ext uri="{FF2B5EF4-FFF2-40B4-BE49-F238E27FC236}">
                <a16:creationId xmlns:a16="http://schemas.microsoft.com/office/drawing/2014/main" id="{110731EC-67BA-493B-B1C7-6258DD2B6042}"/>
              </a:ext>
            </a:extLst>
          </p:cNvPr>
          <p:cNvSpPr>
            <a:spLocks noGrp="1"/>
          </p:cNvSpPr>
          <p:nvPr>
            <p:ph type="title"/>
          </p:nvPr>
        </p:nvSpPr>
        <p:spPr>
          <a:xfrm>
            <a:off x="2528215" y="358610"/>
            <a:ext cx="7135570" cy="822240"/>
          </a:xfrm>
        </p:spPr>
        <p:txBody>
          <a:bodyPr lIns="0" rtlCol="0" anchor="t">
            <a:normAutofit/>
          </a:bodyPr>
          <a:lstStyle>
            <a:lvl1pPr algn="ctr">
              <a:defRPr sz="4000">
                <a:solidFill>
                  <a:schemeClr val="tx1"/>
                </a:solidFill>
                <a:latin typeface="+mj-lt"/>
              </a:defRPr>
            </a:lvl1pPr>
          </a:lstStyle>
          <a:p>
            <a:pPr rtl="0"/>
            <a:r>
              <a:rPr lang="en-GB" noProof="0"/>
              <a:t>Click to edit Master title style</a:t>
            </a:r>
          </a:p>
        </p:txBody>
      </p:sp>
      <p:sp>
        <p:nvSpPr>
          <p:cNvPr id="15" name="Shape 62" title="Decorative">
            <a:extLst>
              <a:ext uri="{FF2B5EF4-FFF2-40B4-BE49-F238E27FC236}">
                <a16:creationId xmlns:a16="http://schemas.microsoft.com/office/drawing/2014/main" id="{E1A23DB6-E067-4A30-8C4B-98B452428518}"/>
              </a:ext>
            </a:extLst>
          </p:cNvPr>
          <p:cNvSpPr/>
          <p:nvPr userDrawn="1"/>
        </p:nvSpPr>
        <p:spPr>
          <a:xfrm rot="16200000" flipV="1">
            <a:off x="6096000" y="222583"/>
            <a:ext cx="0" cy="2188805"/>
          </a:xfrm>
          <a:prstGeom prst="line">
            <a:avLst/>
          </a:prstGeom>
          <a:ln w="76200">
            <a:solidFill>
              <a:schemeClr val="accent1">
                <a:lumMod val="40000"/>
                <a:lumOff val="60000"/>
              </a:schemeClr>
            </a:solidFill>
            <a:miter lim="400000"/>
          </a:ln>
        </p:spPr>
        <p:txBody>
          <a:bodyPr lIns="19050" tIns="19050" rIns="19050" bIns="19050" rtlCol="0" anchor="ctr"/>
          <a:lstStyle/>
          <a:p>
            <a:pPr algn="ctr" rtl="0">
              <a:defRPr sz="3000">
                <a:solidFill>
                  <a:srgbClr val="000000"/>
                </a:solidFill>
                <a:latin typeface="Helvetica Light"/>
                <a:ea typeface="Helvetica Light"/>
                <a:cs typeface="Helvetica Light"/>
                <a:sym typeface="Helvetica Light"/>
              </a:defRPr>
            </a:pPr>
            <a:endParaRPr lang="en-GB" sz="1500" noProof="0"/>
          </a:p>
        </p:txBody>
      </p:sp>
    </p:spTree>
    <p:extLst>
      <p:ext uri="{BB962C8B-B14F-4D97-AF65-F5344CB8AC3E}">
        <p14:creationId xmlns:p14="http://schemas.microsoft.com/office/powerpoint/2010/main" val="397551916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42_Custom Layout">
    <p:spTree>
      <p:nvGrpSpPr>
        <p:cNvPr id="1" name=""/>
        <p:cNvGrpSpPr/>
        <p:nvPr/>
      </p:nvGrpSpPr>
      <p:grpSpPr>
        <a:xfrm>
          <a:off x="0" y="0"/>
          <a:ext cx="0" cy="0"/>
          <a:chOff x="0" y="0"/>
          <a:chExt cx="0" cy="0"/>
        </a:xfrm>
      </p:grpSpPr>
      <p:sp>
        <p:nvSpPr>
          <p:cNvPr id="11" name="Title 1" title="Decorative">
            <a:extLst>
              <a:ext uri="{FF2B5EF4-FFF2-40B4-BE49-F238E27FC236}">
                <a16:creationId xmlns:a16="http://schemas.microsoft.com/office/drawing/2014/main" id="{FC8F08DC-8736-4BFE-8B72-8DD4184DEBE1}"/>
              </a:ext>
            </a:extLst>
          </p:cNvPr>
          <p:cNvSpPr txBox="1">
            <a:spLocks/>
          </p:cNvSpPr>
          <p:nvPr userDrawn="1"/>
        </p:nvSpPr>
        <p:spPr>
          <a:xfrm>
            <a:off x="-1" y="2360141"/>
            <a:ext cx="6096001" cy="4497859"/>
          </a:xfrm>
          <a:prstGeom prst="rect">
            <a:avLst/>
          </a:prstGeom>
          <a:solidFill>
            <a:schemeClr val="accent2"/>
          </a:solidFill>
        </p:spPr>
        <p:txBody>
          <a:bodyPr vert="horz" lIns="0" tIns="45720" rIns="324000" bIns="45720" rtlCol="0" anchor="ctr">
            <a:normAutofit/>
          </a:bodyPr>
          <a:lstStyle>
            <a:lvl1pPr algn="r">
              <a:lnSpc>
                <a:spcPct val="90000"/>
              </a:lnSpc>
              <a:spcBef>
                <a:spcPct val="0"/>
              </a:spcBef>
              <a:buNone/>
              <a:defRPr sz="4000" b="1" i="0" spc="-150">
                <a:solidFill>
                  <a:schemeClr val="tx2"/>
                </a:solidFill>
                <a:latin typeface="Constantia" panose="02030602050306030303" pitchFamily="18" charset="0"/>
                <a:ea typeface="+mj-ea"/>
                <a:cs typeface="Gill Sans" panose="020B0502020104020203" pitchFamily="34" charset="-79"/>
              </a:defRPr>
            </a:lvl1pPr>
          </a:lstStyle>
          <a:p>
            <a:pPr lvl="0" rtl="0"/>
            <a:endParaRPr lang="en-GB" noProof="0"/>
          </a:p>
        </p:txBody>
      </p:sp>
      <p:sp>
        <p:nvSpPr>
          <p:cNvPr id="12" name="Title 1" title="Decorative">
            <a:extLst>
              <a:ext uri="{FF2B5EF4-FFF2-40B4-BE49-F238E27FC236}">
                <a16:creationId xmlns:a16="http://schemas.microsoft.com/office/drawing/2014/main" id="{FC8F08DC-8736-4BFE-8B72-8DD4184DEBE1}"/>
              </a:ext>
            </a:extLst>
          </p:cNvPr>
          <p:cNvSpPr txBox="1">
            <a:spLocks/>
          </p:cNvSpPr>
          <p:nvPr userDrawn="1"/>
        </p:nvSpPr>
        <p:spPr>
          <a:xfrm>
            <a:off x="6095999" y="2360141"/>
            <a:ext cx="6096001" cy="4497859"/>
          </a:xfrm>
          <a:prstGeom prst="rect">
            <a:avLst/>
          </a:prstGeom>
          <a:solidFill>
            <a:schemeClr val="accent2">
              <a:lumMod val="75000"/>
              <a:lumOff val="25000"/>
            </a:schemeClr>
          </a:solidFill>
        </p:spPr>
        <p:txBody>
          <a:bodyPr vert="horz" lIns="0" tIns="45720" rIns="324000" bIns="45720" rtlCol="0" anchor="ctr">
            <a:normAutofit/>
          </a:bodyPr>
          <a:lstStyle>
            <a:lvl1pPr algn="r">
              <a:lnSpc>
                <a:spcPct val="90000"/>
              </a:lnSpc>
              <a:spcBef>
                <a:spcPct val="0"/>
              </a:spcBef>
              <a:buNone/>
              <a:defRPr sz="4000" b="1" i="0" spc="-150">
                <a:solidFill>
                  <a:schemeClr val="tx2"/>
                </a:solidFill>
                <a:latin typeface="Constantia" panose="02030602050306030303" pitchFamily="18" charset="0"/>
                <a:ea typeface="+mj-ea"/>
                <a:cs typeface="Gill Sans" panose="020B0502020104020203" pitchFamily="34" charset="-79"/>
              </a:defRPr>
            </a:lvl1pPr>
          </a:lstStyle>
          <a:p>
            <a:pPr lvl="0" rtl="0"/>
            <a:endParaRPr lang="en-GB" noProof="0"/>
          </a:p>
        </p:txBody>
      </p:sp>
      <p:sp>
        <p:nvSpPr>
          <p:cNvPr id="8" name="Text Placeholder 6">
            <a:extLst>
              <a:ext uri="{FF2B5EF4-FFF2-40B4-BE49-F238E27FC236}">
                <a16:creationId xmlns:a16="http://schemas.microsoft.com/office/drawing/2014/main" id="{75D558A5-D3BF-4DB7-928F-A20868F3C37D}"/>
              </a:ext>
            </a:extLst>
          </p:cNvPr>
          <p:cNvSpPr>
            <a:spLocks noGrp="1"/>
          </p:cNvSpPr>
          <p:nvPr>
            <p:ph type="body" sz="quarter" idx="12" hasCustomPrompt="1"/>
          </p:nvPr>
        </p:nvSpPr>
        <p:spPr>
          <a:xfrm>
            <a:off x="877607" y="2962016"/>
            <a:ext cx="4340785" cy="382749"/>
          </a:xfrm>
        </p:spPr>
        <p:txBody>
          <a:bodyPr lIns="0" rtlCol="0" anchor="b">
            <a:normAutofit/>
          </a:bodyPr>
          <a:lstStyle>
            <a:lvl1pPr marL="0" indent="0">
              <a:buNone/>
              <a:defRPr sz="1600" b="1">
                <a:solidFill>
                  <a:schemeClr val="bg1"/>
                </a:solidFill>
                <a:latin typeface="+mj-lt"/>
                <a:cs typeface="Arial" panose="020B0604020202020204" pitchFamily="34" charset="0"/>
              </a:defRPr>
            </a:lvl1pPr>
          </a:lstStyle>
          <a:p>
            <a:pPr lvl="0" rtl="0"/>
            <a:r>
              <a:rPr lang="en-GB" noProof="0"/>
              <a:t>Click to add title here</a:t>
            </a:r>
          </a:p>
        </p:txBody>
      </p:sp>
      <p:sp>
        <p:nvSpPr>
          <p:cNvPr id="9" name="Text Placeholder 6">
            <a:extLst>
              <a:ext uri="{FF2B5EF4-FFF2-40B4-BE49-F238E27FC236}">
                <a16:creationId xmlns:a16="http://schemas.microsoft.com/office/drawing/2014/main" id="{92EBEB66-5E12-4FD8-AC09-10C992CA7CFE}"/>
              </a:ext>
            </a:extLst>
          </p:cNvPr>
          <p:cNvSpPr>
            <a:spLocks noGrp="1"/>
          </p:cNvSpPr>
          <p:nvPr>
            <p:ph type="body" sz="quarter" idx="14" hasCustomPrompt="1"/>
          </p:nvPr>
        </p:nvSpPr>
        <p:spPr>
          <a:xfrm>
            <a:off x="6972685" y="2962016"/>
            <a:ext cx="4342629" cy="382749"/>
          </a:xfrm>
        </p:spPr>
        <p:txBody>
          <a:bodyPr vert="horz" lIns="0" tIns="45720" rIns="91440" bIns="45720" rtlCol="0" anchor="b">
            <a:normAutofit/>
          </a:bodyPr>
          <a:lstStyle>
            <a:lvl1pPr marL="0" indent="0">
              <a:buNone/>
              <a:defRPr lang="en-US" sz="1600" b="1" dirty="0">
                <a:solidFill>
                  <a:schemeClr val="bg1"/>
                </a:solidFill>
                <a:latin typeface="+mj-lt"/>
              </a:defRPr>
            </a:lvl1pPr>
          </a:lstStyle>
          <a:p>
            <a:pPr marL="228600" lvl="0" indent="-228600" rtl="0"/>
            <a:r>
              <a:rPr lang="en-GB" noProof="0"/>
              <a:t>Click to add title here</a:t>
            </a:r>
          </a:p>
        </p:txBody>
      </p:sp>
      <p:sp>
        <p:nvSpPr>
          <p:cNvPr id="4" name="Text Placeholder 3">
            <a:extLst>
              <a:ext uri="{FF2B5EF4-FFF2-40B4-BE49-F238E27FC236}">
                <a16:creationId xmlns:a16="http://schemas.microsoft.com/office/drawing/2014/main" id="{9B53E20B-DD70-4AFB-9D9B-17969F880C06}"/>
              </a:ext>
            </a:extLst>
          </p:cNvPr>
          <p:cNvSpPr>
            <a:spLocks noGrp="1"/>
          </p:cNvSpPr>
          <p:nvPr>
            <p:ph type="body" sz="quarter" idx="15"/>
          </p:nvPr>
        </p:nvSpPr>
        <p:spPr>
          <a:xfrm>
            <a:off x="877607" y="3366301"/>
            <a:ext cx="4340785" cy="2253961"/>
          </a:xfrm>
        </p:spPr>
        <p:txBody>
          <a:bodyPr lIns="0" tIns="72000" rtlCol="0">
            <a:normAutofit/>
          </a:bodyPr>
          <a:lstStyle>
            <a:lvl1pPr>
              <a:defRPr sz="1400">
                <a:solidFill>
                  <a:schemeClr val="bg1"/>
                </a:solidFill>
              </a:defRPr>
            </a:lvl1pPr>
            <a:lvl2pPr>
              <a:defRPr sz="1200">
                <a:solidFill>
                  <a:schemeClr val="bg1"/>
                </a:solidFill>
              </a:defRPr>
            </a:lvl2pPr>
            <a:lvl3pPr>
              <a:defRPr sz="1100">
                <a:solidFill>
                  <a:schemeClr val="bg1"/>
                </a:solidFill>
              </a:defRPr>
            </a:lvl3pPr>
            <a:lvl4pPr>
              <a:defRPr sz="1050">
                <a:solidFill>
                  <a:schemeClr val="bg1"/>
                </a:solidFill>
              </a:defRPr>
            </a:lvl4pPr>
            <a:lvl5pPr>
              <a:defRPr sz="1050">
                <a:solidFill>
                  <a:schemeClr val="bg1"/>
                </a:solidFill>
              </a:defRPr>
            </a:lvl5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10" name="Text Placeholder 3">
            <a:extLst>
              <a:ext uri="{FF2B5EF4-FFF2-40B4-BE49-F238E27FC236}">
                <a16:creationId xmlns:a16="http://schemas.microsoft.com/office/drawing/2014/main" id="{37EBF543-63D2-4169-AB73-3F4BD242FA61}"/>
              </a:ext>
            </a:extLst>
          </p:cNvPr>
          <p:cNvSpPr>
            <a:spLocks noGrp="1"/>
          </p:cNvSpPr>
          <p:nvPr>
            <p:ph type="body" sz="quarter" idx="16"/>
          </p:nvPr>
        </p:nvSpPr>
        <p:spPr>
          <a:xfrm>
            <a:off x="6972685" y="3366301"/>
            <a:ext cx="4342629" cy="2253961"/>
          </a:xfrm>
        </p:spPr>
        <p:txBody>
          <a:bodyPr lIns="0" tIns="72000" rtlCol="0">
            <a:normAutofit/>
          </a:bodyPr>
          <a:lstStyle>
            <a:lvl1pPr>
              <a:defRPr sz="1400">
                <a:solidFill>
                  <a:schemeClr val="bg1"/>
                </a:solidFill>
              </a:defRPr>
            </a:lvl1pPr>
            <a:lvl2pPr>
              <a:defRPr sz="1200">
                <a:solidFill>
                  <a:schemeClr val="bg1"/>
                </a:solidFill>
              </a:defRPr>
            </a:lvl2pPr>
            <a:lvl3pPr>
              <a:defRPr sz="1100">
                <a:solidFill>
                  <a:schemeClr val="bg1"/>
                </a:solidFill>
              </a:defRPr>
            </a:lvl3pPr>
            <a:lvl4pPr>
              <a:defRPr sz="1050">
                <a:solidFill>
                  <a:schemeClr val="bg1"/>
                </a:solidFill>
              </a:defRPr>
            </a:lvl4pPr>
            <a:lvl5pPr>
              <a:defRPr sz="1050">
                <a:solidFill>
                  <a:schemeClr val="bg1"/>
                </a:solidFill>
              </a:defRPr>
            </a:lvl5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14" name="Title 1">
            <a:extLst>
              <a:ext uri="{FF2B5EF4-FFF2-40B4-BE49-F238E27FC236}">
                <a16:creationId xmlns:a16="http://schemas.microsoft.com/office/drawing/2014/main" id="{110731EC-67BA-493B-B1C7-6258DD2B6042}"/>
              </a:ext>
            </a:extLst>
          </p:cNvPr>
          <p:cNvSpPr>
            <a:spLocks noGrp="1"/>
          </p:cNvSpPr>
          <p:nvPr>
            <p:ph type="title"/>
          </p:nvPr>
        </p:nvSpPr>
        <p:spPr>
          <a:xfrm>
            <a:off x="2528215" y="358610"/>
            <a:ext cx="7135570" cy="822240"/>
          </a:xfrm>
        </p:spPr>
        <p:txBody>
          <a:bodyPr lIns="0" rtlCol="0" anchor="t">
            <a:normAutofit/>
          </a:bodyPr>
          <a:lstStyle>
            <a:lvl1pPr algn="ctr">
              <a:defRPr sz="4000">
                <a:solidFill>
                  <a:schemeClr val="tx1"/>
                </a:solidFill>
                <a:latin typeface="+mj-lt"/>
              </a:defRPr>
            </a:lvl1pPr>
          </a:lstStyle>
          <a:p>
            <a:pPr rtl="0"/>
            <a:r>
              <a:rPr lang="en-GB" noProof="0"/>
              <a:t>Click to edit Master title style</a:t>
            </a:r>
          </a:p>
        </p:txBody>
      </p:sp>
      <p:sp>
        <p:nvSpPr>
          <p:cNvPr id="15" name="Shape 62" title="Decorative">
            <a:extLst>
              <a:ext uri="{FF2B5EF4-FFF2-40B4-BE49-F238E27FC236}">
                <a16:creationId xmlns:a16="http://schemas.microsoft.com/office/drawing/2014/main" id="{E1A23DB6-E067-4A30-8C4B-98B452428518}"/>
              </a:ext>
            </a:extLst>
          </p:cNvPr>
          <p:cNvSpPr/>
          <p:nvPr userDrawn="1"/>
        </p:nvSpPr>
        <p:spPr>
          <a:xfrm rot="16200000" flipV="1">
            <a:off x="6096000" y="222583"/>
            <a:ext cx="0" cy="2188805"/>
          </a:xfrm>
          <a:prstGeom prst="line">
            <a:avLst/>
          </a:prstGeom>
          <a:ln w="76200">
            <a:solidFill>
              <a:schemeClr val="accent2">
                <a:lumMod val="50000"/>
                <a:lumOff val="50000"/>
              </a:schemeClr>
            </a:solidFill>
            <a:miter lim="400000"/>
          </a:ln>
        </p:spPr>
        <p:txBody>
          <a:bodyPr lIns="19050" tIns="19050" rIns="19050" bIns="19050" rtlCol="0" anchor="ctr"/>
          <a:lstStyle/>
          <a:p>
            <a:pPr algn="ctr" rtl="0">
              <a:defRPr sz="3000">
                <a:solidFill>
                  <a:srgbClr val="000000"/>
                </a:solidFill>
                <a:latin typeface="Helvetica Light"/>
                <a:ea typeface="Helvetica Light"/>
                <a:cs typeface="Helvetica Light"/>
                <a:sym typeface="Helvetica Light"/>
              </a:defRPr>
            </a:pPr>
            <a:endParaRPr lang="en-GB" sz="1500" noProof="0"/>
          </a:p>
        </p:txBody>
      </p:sp>
    </p:spTree>
    <p:extLst>
      <p:ext uri="{BB962C8B-B14F-4D97-AF65-F5344CB8AC3E}">
        <p14:creationId xmlns:p14="http://schemas.microsoft.com/office/powerpoint/2010/main" val="331309378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731EC-67BA-493B-B1C7-6258DD2B6042}"/>
              </a:ext>
            </a:extLst>
          </p:cNvPr>
          <p:cNvSpPr>
            <a:spLocks noGrp="1"/>
          </p:cNvSpPr>
          <p:nvPr>
            <p:ph type="title"/>
          </p:nvPr>
        </p:nvSpPr>
        <p:spPr>
          <a:xfrm>
            <a:off x="844948" y="1193765"/>
            <a:ext cx="4385841" cy="1325563"/>
          </a:xfrm>
        </p:spPr>
        <p:txBody>
          <a:bodyPr rtlCol="0" anchor="b">
            <a:normAutofit/>
          </a:bodyPr>
          <a:lstStyle>
            <a:lvl1pPr algn="r">
              <a:defRPr sz="4000">
                <a:latin typeface="+mj-lt"/>
              </a:defRPr>
            </a:lvl1pPr>
          </a:lstStyle>
          <a:p>
            <a:pPr rtl="0"/>
            <a:r>
              <a:rPr lang="en-GB" noProof="0"/>
              <a:t>Click to edit Master title style</a:t>
            </a:r>
          </a:p>
        </p:txBody>
      </p:sp>
      <p:sp>
        <p:nvSpPr>
          <p:cNvPr id="5"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0"/>
          </p:nvPr>
        </p:nvSpPr>
        <p:spPr>
          <a:xfrm>
            <a:off x="878814" y="2632337"/>
            <a:ext cx="4385841" cy="3357563"/>
          </a:xfrm>
        </p:spPr>
        <p:txBody>
          <a:bodyPr rtlCol="0"/>
          <a:lstStyle/>
          <a:p>
            <a:pPr rtl="0"/>
            <a:r>
              <a:rPr lang="en-GB" noProof="0"/>
              <a:t>Click icon to add picture</a:t>
            </a:r>
          </a:p>
        </p:txBody>
      </p:sp>
      <p:sp>
        <p:nvSpPr>
          <p:cNvPr id="7" name="Text Placeholder 6">
            <a:extLst>
              <a:ext uri="{FF2B5EF4-FFF2-40B4-BE49-F238E27FC236}">
                <a16:creationId xmlns:a16="http://schemas.microsoft.com/office/drawing/2014/main" id="{233D39E2-2188-4621-B115-A912A057E8AC}"/>
              </a:ext>
            </a:extLst>
          </p:cNvPr>
          <p:cNvSpPr>
            <a:spLocks noGrp="1"/>
          </p:cNvSpPr>
          <p:nvPr>
            <p:ph type="body" sz="quarter" idx="11"/>
          </p:nvPr>
        </p:nvSpPr>
        <p:spPr>
          <a:xfrm>
            <a:off x="6182016" y="1598619"/>
            <a:ext cx="4869806" cy="1896435"/>
          </a:xfrm>
        </p:spPr>
        <p:txBody>
          <a:bodyPr lIns="0" rtlCol="0">
            <a:noAutofit/>
          </a:bodyPr>
          <a:lstStyle>
            <a:lvl1pPr marL="0" indent="0">
              <a:lnSpc>
                <a:spcPct val="100000"/>
              </a:lnSpc>
              <a:buNone/>
              <a:defRPr sz="1400">
                <a:latin typeface="+mn-lt"/>
                <a:cs typeface="Arial" panose="020B0604020202020204" pitchFamily="34" charset="0"/>
              </a:defRPr>
            </a:lvl1pPr>
          </a:lstStyle>
          <a:p>
            <a:pPr lvl="0" rtl="0"/>
            <a:r>
              <a:rPr lang="en-GB" noProof="0"/>
              <a:t>Click to edit Master text styles</a:t>
            </a:r>
          </a:p>
        </p:txBody>
      </p:sp>
      <p:sp>
        <p:nvSpPr>
          <p:cNvPr id="8" name="Text Placeholder 6">
            <a:extLst>
              <a:ext uri="{FF2B5EF4-FFF2-40B4-BE49-F238E27FC236}">
                <a16:creationId xmlns:a16="http://schemas.microsoft.com/office/drawing/2014/main" id="{75D558A5-D3BF-4DB7-928F-A20868F3C37D}"/>
              </a:ext>
            </a:extLst>
          </p:cNvPr>
          <p:cNvSpPr>
            <a:spLocks noGrp="1"/>
          </p:cNvSpPr>
          <p:nvPr>
            <p:ph type="body" sz="quarter" idx="12" hasCustomPrompt="1"/>
          </p:nvPr>
        </p:nvSpPr>
        <p:spPr>
          <a:xfrm>
            <a:off x="6182016" y="1194294"/>
            <a:ext cx="4869806" cy="382749"/>
          </a:xfrm>
        </p:spPr>
        <p:txBody>
          <a:bodyPr lIns="0" rtlCol="0" anchor="b">
            <a:noAutofit/>
          </a:bodyPr>
          <a:lstStyle>
            <a:lvl1pPr marL="0" indent="0">
              <a:buNone/>
              <a:defRPr sz="1600" b="1">
                <a:latin typeface="+mj-lt"/>
                <a:cs typeface="Arial" panose="020B0604020202020204" pitchFamily="34" charset="0"/>
              </a:defRPr>
            </a:lvl1pPr>
          </a:lstStyle>
          <a:p>
            <a:pPr lvl="0" rtl="0"/>
            <a:r>
              <a:rPr lang="en-GB" noProof="0"/>
              <a:t>Click to add title here</a:t>
            </a:r>
          </a:p>
        </p:txBody>
      </p:sp>
      <p:sp>
        <p:nvSpPr>
          <p:cNvPr id="6" name="Text Placeholder 6">
            <a:extLst>
              <a:ext uri="{FF2B5EF4-FFF2-40B4-BE49-F238E27FC236}">
                <a16:creationId xmlns:a16="http://schemas.microsoft.com/office/drawing/2014/main" id="{B2C5FA2F-DD81-4A72-AB26-A4C663724F42}"/>
              </a:ext>
            </a:extLst>
          </p:cNvPr>
          <p:cNvSpPr>
            <a:spLocks noGrp="1"/>
          </p:cNvSpPr>
          <p:nvPr>
            <p:ph type="body" sz="quarter" idx="13"/>
          </p:nvPr>
        </p:nvSpPr>
        <p:spPr>
          <a:xfrm>
            <a:off x="6182018" y="4093464"/>
            <a:ext cx="4869806" cy="1896435"/>
          </a:xfrm>
        </p:spPr>
        <p:txBody>
          <a:bodyPr lIns="0" rtlCol="0">
            <a:noAutofit/>
          </a:bodyPr>
          <a:lstStyle>
            <a:lvl1pPr marL="0" indent="0">
              <a:lnSpc>
                <a:spcPct val="100000"/>
              </a:lnSpc>
              <a:buNone/>
              <a:defRPr sz="1400">
                <a:latin typeface="+mn-lt"/>
                <a:cs typeface="Arial" panose="020B0604020202020204" pitchFamily="34" charset="0"/>
              </a:defRPr>
            </a:lvl1pPr>
          </a:lstStyle>
          <a:p>
            <a:pPr lvl="0" rtl="0"/>
            <a:r>
              <a:rPr lang="en-GB" noProof="0"/>
              <a:t>Click to edit Master text styles</a:t>
            </a:r>
          </a:p>
        </p:txBody>
      </p:sp>
      <p:sp>
        <p:nvSpPr>
          <p:cNvPr id="9" name="Text Placeholder 6">
            <a:extLst>
              <a:ext uri="{FF2B5EF4-FFF2-40B4-BE49-F238E27FC236}">
                <a16:creationId xmlns:a16="http://schemas.microsoft.com/office/drawing/2014/main" id="{92EBEB66-5E12-4FD8-AC09-10C992CA7CFE}"/>
              </a:ext>
            </a:extLst>
          </p:cNvPr>
          <p:cNvSpPr>
            <a:spLocks noGrp="1"/>
          </p:cNvSpPr>
          <p:nvPr>
            <p:ph type="body" sz="quarter" idx="14" hasCustomPrompt="1"/>
          </p:nvPr>
        </p:nvSpPr>
        <p:spPr>
          <a:xfrm>
            <a:off x="6182017" y="3689139"/>
            <a:ext cx="4832794" cy="382749"/>
          </a:xfrm>
        </p:spPr>
        <p:txBody>
          <a:bodyPr lIns="0" rtlCol="0" anchor="b">
            <a:noAutofit/>
          </a:bodyPr>
          <a:lstStyle>
            <a:lvl1pPr marL="0" indent="0">
              <a:buNone/>
              <a:defRPr sz="1600" b="1">
                <a:latin typeface="+mj-lt"/>
                <a:cs typeface="Arial" panose="020B0604020202020204" pitchFamily="34" charset="0"/>
              </a:defRPr>
            </a:lvl1pPr>
          </a:lstStyle>
          <a:p>
            <a:pPr lvl="0" rtl="0"/>
            <a:r>
              <a:rPr lang="en-GB" noProof="0"/>
              <a:t>Click to add title here</a:t>
            </a:r>
          </a:p>
        </p:txBody>
      </p:sp>
      <p:sp>
        <p:nvSpPr>
          <p:cNvPr id="10" name="Shape 62" title="Decorative">
            <a:extLst>
              <a:ext uri="{FF2B5EF4-FFF2-40B4-BE49-F238E27FC236}">
                <a16:creationId xmlns:a16="http://schemas.microsoft.com/office/drawing/2014/main" id="{2683CBB0-468F-4DD2-853B-FBFFA91B662E}"/>
              </a:ext>
            </a:extLst>
          </p:cNvPr>
          <p:cNvSpPr/>
          <p:nvPr userDrawn="1"/>
        </p:nvSpPr>
        <p:spPr>
          <a:xfrm flipV="1">
            <a:off x="830507" y="1194294"/>
            <a:ext cx="0" cy="4795606"/>
          </a:xfrm>
          <a:prstGeom prst="line">
            <a:avLst/>
          </a:prstGeom>
          <a:ln w="76200">
            <a:solidFill>
              <a:schemeClr val="accent1">
                <a:alpha val="97000"/>
              </a:schemeClr>
            </a:solidFill>
            <a:miter lim="400000"/>
          </a:ln>
        </p:spPr>
        <p:txBody>
          <a:bodyPr lIns="19050" tIns="19050" rIns="19050" bIns="19050" rtlCol="0" anchor="ctr"/>
          <a:lstStyle/>
          <a:p>
            <a:pPr algn="ctr" rtl="0">
              <a:defRPr sz="3000">
                <a:solidFill>
                  <a:srgbClr val="000000"/>
                </a:solidFill>
                <a:latin typeface="Helvetica Light"/>
                <a:ea typeface="Helvetica Light"/>
                <a:cs typeface="Helvetica Light"/>
                <a:sym typeface="Helvetica Light"/>
              </a:defRPr>
            </a:pPr>
            <a:endParaRPr lang="en-GB" sz="1500" noProof="0"/>
          </a:p>
        </p:txBody>
      </p:sp>
    </p:spTree>
    <p:extLst>
      <p:ext uri="{BB962C8B-B14F-4D97-AF65-F5344CB8AC3E}">
        <p14:creationId xmlns:p14="http://schemas.microsoft.com/office/powerpoint/2010/main" val="242142472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BE84B7CE-D997-4F92-BD9D-3F9DE2782EF8}"/>
              </a:ext>
            </a:extLst>
          </p:cNvPr>
          <p:cNvSpPr>
            <a:spLocks noGrp="1"/>
          </p:cNvSpPr>
          <p:nvPr>
            <p:ph type="pic" sz="quarter" idx="10"/>
          </p:nvPr>
        </p:nvSpPr>
        <p:spPr>
          <a:xfrm>
            <a:off x="7928658" y="836271"/>
            <a:ext cx="4263342" cy="5185458"/>
          </a:xfrm>
        </p:spPr>
        <p:txBody>
          <a:bodyPr rtlCol="0"/>
          <a:lstStyle/>
          <a:p>
            <a:pPr rtl="0"/>
            <a:r>
              <a:rPr lang="en-GB" noProof="0"/>
              <a:t>Click icon to add picture</a:t>
            </a:r>
          </a:p>
        </p:txBody>
      </p:sp>
      <p:sp>
        <p:nvSpPr>
          <p:cNvPr id="7" name="Text Placeholder 6" title="Decorative">
            <a:extLst>
              <a:ext uri="{FF2B5EF4-FFF2-40B4-BE49-F238E27FC236}">
                <a16:creationId xmlns:a16="http://schemas.microsoft.com/office/drawing/2014/main" id="{233D39E2-2188-4621-B115-A912A057E8AC}"/>
              </a:ext>
            </a:extLst>
          </p:cNvPr>
          <p:cNvSpPr>
            <a:spLocks noGrp="1"/>
          </p:cNvSpPr>
          <p:nvPr>
            <p:ph type="body" sz="quarter" idx="11"/>
          </p:nvPr>
        </p:nvSpPr>
        <p:spPr>
          <a:xfrm>
            <a:off x="3657597" y="836271"/>
            <a:ext cx="4262400" cy="5185458"/>
          </a:xfrm>
          <a:solidFill>
            <a:schemeClr val="accent1"/>
          </a:solidFill>
        </p:spPr>
        <p:txBody>
          <a:bodyPr lIns="252000" tIns="144000" rIns="144000" rtlCol="0">
            <a:noAutofit/>
          </a:bodyPr>
          <a:lstStyle>
            <a:lvl1pPr marL="0" indent="0">
              <a:lnSpc>
                <a:spcPct val="100000"/>
              </a:lnSpc>
              <a:buNone/>
              <a:defRPr sz="1400">
                <a:solidFill>
                  <a:schemeClr val="bg1"/>
                </a:solidFill>
                <a:latin typeface="+mn-lt"/>
                <a:cs typeface="Arial" panose="020B0604020202020204" pitchFamily="34" charset="0"/>
              </a:defRPr>
            </a:lvl1pPr>
          </a:lstStyle>
          <a:p>
            <a:pPr lvl="0" rtl="0"/>
            <a:r>
              <a:rPr lang="en-GB" noProof="0"/>
              <a:t>Click to edit Master text styles</a:t>
            </a:r>
          </a:p>
        </p:txBody>
      </p:sp>
      <p:sp>
        <p:nvSpPr>
          <p:cNvPr id="2" name="Title 1">
            <a:extLst>
              <a:ext uri="{FF2B5EF4-FFF2-40B4-BE49-F238E27FC236}">
                <a16:creationId xmlns:a16="http://schemas.microsoft.com/office/drawing/2014/main" id="{110731EC-67BA-493B-B1C7-6258DD2B6042}"/>
              </a:ext>
            </a:extLst>
          </p:cNvPr>
          <p:cNvSpPr>
            <a:spLocks noGrp="1"/>
          </p:cNvSpPr>
          <p:nvPr>
            <p:ph type="title" hasCustomPrompt="1"/>
          </p:nvPr>
        </p:nvSpPr>
        <p:spPr>
          <a:xfrm>
            <a:off x="625033" y="1659770"/>
            <a:ext cx="2558005" cy="1325563"/>
          </a:xfrm>
        </p:spPr>
        <p:txBody>
          <a:bodyPr rtlCol="0" anchor="t"/>
          <a:lstStyle>
            <a:lvl1pPr algn="l">
              <a:defRPr>
                <a:latin typeface="+mj-lt"/>
              </a:defRPr>
            </a:lvl1pPr>
          </a:lstStyle>
          <a:p>
            <a:pPr rtl="0"/>
            <a:r>
              <a:rPr lang="en-GB" noProof="0"/>
              <a:t>Click to </a:t>
            </a:r>
            <a:br>
              <a:rPr lang="en-GB" noProof="0"/>
            </a:br>
            <a:r>
              <a:rPr lang="en-GB" noProof="0"/>
              <a:t>Add Title</a:t>
            </a:r>
          </a:p>
        </p:txBody>
      </p:sp>
      <p:sp>
        <p:nvSpPr>
          <p:cNvPr id="9" name="Shape 62" title="Decorative">
            <a:extLst>
              <a:ext uri="{FF2B5EF4-FFF2-40B4-BE49-F238E27FC236}">
                <a16:creationId xmlns:a16="http://schemas.microsoft.com/office/drawing/2014/main" id="{E1A23DB6-E067-4A30-8C4B-98B452428518}"/>
              </a:ext>
            </a:extLst>
          </p:cNvPr>
          <p:cNvSpPr/>
          <p:nvPr userDrawn="1"/>
        </p:nvSpPr>
        <p:spPr>
          <a:xfrm rot="16200000" flipV="1">
            <a:off x="1756506" y="1915220"/>
            <a:ext cx="0" cy="2188805"/>
          </a:xfrm>
          <a:prstGeom prst="line">
            <a:avLst/>
          </a:prstGeom>
          <a:ln w="76200">
            <a:solidFill>
              <a:schemeClr val="accent1">
                <a:lumMod val="60000"/>
                <a:lumOff val="40000"/>
              </a:schemeClr>
            </a:solidFill>
            <a:miter lim="400000"/>
          </a:ln>
        </p:spPr>
        <p:txBody>
          <a:bodyPr lIns="19050" tIns="19050" rIns="19050" bIns="19050" rtlCol="0" anchor="ctr"/>
          <a:lstStyle/>
          <a:p>
            <a:pPr algn="ctr" rtl="0">
              <a:defRPr sz="3000">
                <a:solidFill>
                  <a:srgbClr val="000000"/>
                </a:solidFill>
                <a:latin typeface="Helvetica Light"/>
                <a:ea typeface="Helvetica Light"/>
                <a:cs typeface="Helvetica Light"/>
                <a:sym typeface="Helvetica Light"/>
              </a:defRPr>
            </a:pPr>
            <a:endParaRPr lang="en-GB" sz="1500" noProof="0"/>
          </a:p>
        </p:txBody>
      </p:sp>
    </p:spTree>
    <p:extLst>
      <p:ext uri="{BB962C8B-B14F-4D97-AF65-F5344CB8AC3E}">
        <p14:creationId xmlns:p14="http://schemas.microsoft.com/office/powerpoint/2010/main" val="28000035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233D39E2-2188-4621-B115-A912A057E8AC}"/>
              </a:ext>
            </a:extLst>
          </p:cNvPr>
          <p:cNvSpPr>
            <a:spLocks noGrp="1"/>
          </p:cNvSpPr>
          <p:nvPr>
            <p:ph type="body" sz="quarter" idx="11"/>
          </p:nvPr>
        </p:nvSpPr>
        <p:spPr>
          <a:xfrm>
            <a:off x="838199" y="4586456"/>
            <a:ext cx="10349090" cy="1577281"/>
          </a:xfrm>
          <a:noFill/>
          <a:ln>
            <a:noFill/>
          </a:ln>
        </p:spPr>
        <p:txBody>
          <a:bodyPr lIns="0" tIns="216000" rIns="0" rtlCol="0">
            <a:noAutofit/>
          </a:bodyPr>
          <a:lstStyle>
            <a:lvl1pPr marL="0" indent="0" algn="ctr">
              <a:lnSpc>
                <a:spcPct val="100000"/>
              </a:lnSpc>
              <a:buNone/>
              <a:defRPr sz="1400">
                <a:latin typeface="+mn-lt"/>
                <a:cs typeface="Arial" panose="020B0604020202020204" pitchFamily="34" charset="0"/>
              </a:defRPr>
            </a:lvl1pPr>
          </a:lstStyle>
          <a:p>
            <a:pPr lvl="0" rtl="0"/>
            <a:r>
              <a:rPr lang="en-GB" noProof="0"/>
              <a:t>Click to edit Master text styles</a:t>
            </a:r>
          </a:p>
        </p:txBody>
      </p:sp>
      <p:sp>
        <p:nvSpPr>
          <p:cNvPr id="2" name="Title 1">
            <a:extLst>
              <a:ext uri="{FF2B5EF4-FFF2-40B4-BE49-F238E27FC236}">
                <a16:creationId xmlns:a16="http://schemas.microsoft.com/office/drawing/2014/main" id="{110731EC-67BA-493B-B1C7-6258DD2B6042}"/>
              </a:ext>
            </a:extLst>
          </p:cNvPr>
          <p:cNvSpPr>
            <a:spLocks noGrp="1"/>
          </p:cNvSpPr>
          <p:nvPr>
            <p:ph type="title" hasCustomPrompt="1"/>
          </p:nvPr>
        </p:nvSpPr>
        <p:spPr>
          <a:xfrm>
            <a:off x="838199" y="3717212"/>
            <a:ext cx="10349089" cy="854791"/>
          </a:xfrm>
        </p:spPr>
        <p:txBody>
          <a:bodyPr lIns="0" rIns="0" rtlCol="0" anchor="b"/>
          <a:lstStyle>
            <a:lvl1pPr algn="ctr">
              <a:defRPr>
                <a:latin typeface="+mj-lt"/>
              </a:defRPr>
            </a:lvl1pPr>
          </a:lstStyle>
          <a:p>
            <a:pPr rtl="0"/>
            <a:r>
              <a:rPr lang="en-GB" noProof="0"/>
              <a:t>Click to Add Title</a:t>
            </a:r>
          </a:p>
        </p:txBody>
      </p:sp>
      <p:sp>
        <p:nvSpPr>
          <p:cNvPr id="5"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0"/>
          </p:nvPr>
        </p:nvSpPr>
        <p:spPr>
          <a:xfrm>
            <a:off x="838200" y="836271"/>
            <a:ext cx="10349089" cy="2516529"/>
          </a:xfrm>
          <a:solidFill>
            <a:schemeClr val="bg1">
              <a:lumMod val="95000"/>
            </a:schemeClr>
          </a:solidFill>
        </p:spPr>
        <p:txBody>
          <a:bodyPr rtlCol="0"/>
          <a:lstStyle/>
          <a:p>
            <a:pPr rtl="0"/>
            <a:r>
              <a:rPr lang="en-GB" noProof="0"/>
              <a:t>Click icon to add picture</a:t>
            </a:r>
          </a:p>
        </p:txBody>
      </p:sp>
    </p:spTree>
    <p:extLst>
      <p:ext uri="{BB962C8B-B14F-4D97-AF65-F5344CB8AC3E}">
        <p14:creationId xmlns:p14="http://schemas.microsoft.com/office/powerpoint/2010/main" val="360814396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5" name="Picture Placeholder 4" title="Decorative">
            <a:extLst>
              <a:ext uri="{FF2B5EF4-FFF2-40B4-BE49-F238E27FC236}">
                <a16:creationId xmlns:a16="http://schemas.microsoft.com/office/drawing/2014/main" id="{9B9B3BD2-24FF-4E30-B0DA-4DCD6E57D9FC}"/>
              </a:ext>
            </a:extLst>
          </p:cNvPr>
          <p:cNvSpPr>
            <a:spLocks noGrp="1"/>
          </p:cNvSpPr>
          <p:nvPr>
            <p:ph type="pic" sz="quarter" idx="10"/>
          </p:nvPr>
        </p:nvSpPr>
        <p:spPr>
          <a:xfrm>
            <a:off x="0" y="0"/>
            <a:ext cx="12192000" cy="6858000"/>
          </a:xfrm>
        </p:spPr>
        <p:txBody>
          <a:bodyPr rtlCol="0"/>
          <a:lstStyle/>
          <a:p>
            <a:pPr rtl="0"/>
            <a:r>
              <a:rPr lang="en-GB" noProof="0"/>
              <a:t>Click icon to add picture</a:t>
            </a:r>
          </a:p>
        </p:txBody>
      </p:sp>
      <p:sp>
        <p:nvSpPr>
          <p:cNvPr id="2" name="Title 1">
            <a:extLst>
              <a:ext uri="{FF2B5EF4-FFF2-40B4-BE49-F238E27FC236}">
                <a16:creationId xmlns:a16="http://schemas.microsoft.com/office/drawing/2014/main" id="{C7F92C0C-7E68-45AE-8824-6858C6874760}"/>
              </a:ext>
            </a:extLst>
          </p:cNvPr>
          <p:cNvSpPr>
            <a:spLocks noGrp="1"/>
          </p:cNvSpPr>
          <p:nvPr>
            <p:ph type="title" hasCustomPrompt="1"/>
          </p:nvPr>
        </p:nvSpPr>
        <p:spPr>
          <a:xfrm>
            <a:off x="2282502" y="4973519"/>
            <a:ext cx="7299618" cy="1440000"/>
          </a:xfrm>
          <a:solidFill>
            <a:schemeClr val="accent1"/>
          </a:solidFill>
        </p:spPr>
        <p:txBody>
          <a:bodyPr lIns="216000" rtlCol="0">
            <a:normAutofit/>
          </a:bodyPr>
          <a:lstStyle>
            <a:lvl1pPr algn="ctr">
              <a:defRPr sz="4000">
                <a:solidFill>
                  <a:schemeClr val="bg1"/>
                </a:solidFill>
                <a:latin typeface="+mj-lt"/>
              </a:defRPr>
            </a:lvl1pPr>
          </a:lstStyle>
          <a:p>
            <a:pPr rtl="0"/>
            <a:r>
              <a:rPr lang="en-GB" noProof="0"/>
              <a:t>Click to edit </a:t>
            </a:r>
            <a:br>
              <a:rPr lang="en-GB" noProof="0"/>
            </a:br>
            <a:r>
              <a:rPr lang="en-GB" noProof="0"/>
              <a:t>Master title style</a:t>
            </a:r>
          </a:p>
        </p:txBody>
      </p:sp>
    </p:spTree>
    <p:extLst>
      <p:ext uri="{BB962C8B-B14F-4D97-AF65-F5344CB8AC3E}">
        <p14:creationId xmlns:p14="http://schemas.microsoft.com/office/powerpoint/2010/main" val="244000382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Picture Placeholder 4" title="Decorative">
            <a:extLst>
              <a:ext uri="{FF2B5EF4-FFF2-40B4-BE49-F238E27FC236}">
                <a16:creationId xmlns:a16="http://schemas.microsoft.com/office/drawing/2014/main" id="{9B9B3BD2-24FF-4E30-B0DA-4DCD6E57D9FC}"/>
              </a:ext>
            </a:extLst>
          </p:cNvPr>
          <p:cNvSpPr>
            <a:spLocks noGrp="1"/>
          </p:cNvSpPr>
          <p:nvPr>
            <p:ph type="pic" sz="quarter" idx="10"/>
          </p:nvPr>
        </p:nvSpPr>
        <p:spPr>
          <a:xfrm>
            <a:off x="0" y="0"/>
            <a:ext cx="12192000" cy="6858000"/>
          </a:xfrm>
        </p:spPr>
        <p:txBody>
          <a:bodyPr rtlCol="0"/>
          <a:lstStyle/>
          <a:p>
            <a:pPr rtl="0"/>
            <a:r>
              <a:rPr lang="en-GB" noProof="0"/>
              <a:t>Click icon to add picture</a:t>
            </a:r>
          </a:p>
        </p:txBody>
      </p:sp>
    </p:spTree>
    <p:extLst>
      <p:ext uri="{BB962C8B-B14F-4D97-AF65-F5344CB8AC3E}">
        <p14:creationId xmlns:p14="http://schemas.microsoft.com/office/powerpoint/2010/main" val="425005320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Picture Placeholder 4" title="Decorative">
            <a:extLst>
              <a:ext uri="{FF2B5EF4-FFF2-40B4-BE49-F238E27FC236}">
                <a16:creationId xmlns:a16="http://schemas.microsoft.com/office/drawing/2014/main" id="{8DE1C71F-8DD3-4FFB-B233-CF08AE5260F8}"/>
              </a:ext>
            </a:extLst>
          </p:cNvPr>
          <p:cNvSpPr>
            <a:spLocks noGrp="1"/>
          </p:cNvSpPr>
          <p:nvPr>
            <p:ph type="pic" sz="quarter" idx="10"/>
          </p:nvPr>
        </p:nvSpPr>
        <p:spPr>
          <a:xfrm>
            <a:off x="0" y="0"/>
            <a:ext cx="12192000" cy="6858000"/>
          </a:xfrm>
        </p:spPr>
        <p:txBody>
          <a:bodyPr rtlCol="0"/>
          <a:lstStyle/>
          <a:p>
            <a:pPr rtl="0"/>
            <a:r>
              <a:rPr lang="en-GB" noProof="0"/>
              <a:t>Click icon to add picture</a:t>
            </a:r>
          </a:p>
        </p:txBody>
      </p:sp>
      <p:sp>
        <p:nvSpPr>
          <p:cNvPr id="5" name="Text Placeholder 12">
            <a:extLst>
              <a:ext uri="{FF2B5EF4-FFF2-40B4-BE49-F238E27FC236}">
                <a16:creationId xmlns:a16="http://schemas.microsoft.com/office/drawing/2014/main" id="{89A80859-BDA6-44AA-A750-4E06108B9B2B}"/>
              </a:ext>
            </a:extLst>
          </p:cNvPr>
          <p:cNvSpPr>
            <a:spLocks noGrp="1"/>
          </p:cNvSpPr>
          <p:nvPr>
            <p:ph type="body" sz="quarter" idx="14"/>
          </p:nvPr>
        </p:nvSpPr>
        <p:spPr>
          <a:xfrm>
            <a:off x="4887474" y="3665204"/>
            <a:ext cx="7304526" cy="2196780"/>
          </a:xfrm>
          <a:solidFill>
            <a:schemeClr val="accent1"/>
          </a:solidFill>
        </p:spPr>
        <p:txBody>
          <a:bodyPr lIns="274320" tIns="182880" rIns="182880" bIns="182880" rtlCol="0" anchor="ctr">
            <a:normAutofit/>
          </a:bodyPr>
          <a:lstStyle>
            <a:lvl1pPr marL="0" indent="0" algn="l" defTabSz="914400" rtl="0" eaLnBrk="1" latinLnBrk="0" hangingPunct="1">
              <a:lnSpc>
                <a:spcPct val="90000"/>
              </a:lnSpc>
              <a:spcBef>
                <a:spcPct val="0"/>
              </a:spcBef>
              <a:buNone/>
              <a:defRPr lang="en-US" sz="4000" b="1" i="0" kern="1200" spc="-150" dirty="0">
                <a:solidFill>
                  <a:schemeClr val="bg1"/>
                </a:solidFill>
                <a:latin typeface="+mj-lt"/>
                <a:ea typeface="+mj-ea"/>
                <a:cs typeface="Gill Sans" panose="020B0502020104020203" pitchFamily="34" charset="-79"/>
              </a:defRPr>
            </a:lvl1pPr>
          </a:lstStyle>
          <a:p>
            <a:pPr lvl="0" rtl="0"/>
            <a:r>
              <a:rPr lang="en-GB" noProof="0"/>
              <a:t>Click to edit Master text styles</a:t>
            </a:r>
          </a:p>
        </p:txBody>
      </p:sp>
      <p:sp>
        <p:nvSpPr>
          <p:cNvPr id="6" name="Shape 62" title="Decorative">
            <a:extLst>
              <a:ext uri="{FF2B5EF4-FFF2-40B4-BE49-F238E27FC236}">
                <a16:creationId xmlns:a16="http://schemas.microsoft.com/office/drawing/2014/main" id="{E1A23DB6-E067-4A30-8C4B-98B452428518}"/>
              </a:ext>
            </a:extLst>
          </p:cNvPr>
          <p:cNvSpPr/>
          <p:nvPr userDrawn="1"/>
        </p:nvSpPr>
        <p:spPr>
          <a:xfrm flipV="1">
            <a:off x="4887473" y="3665204"/>
            <a:ext cx="1" cy="2188805"/>
          </a:xfrm>
          <a:prstGeom prst="line">
            <a:avLst/>
          </a:prstGeom>
          <a:ln w="76200">
            <a:solidFill>
              <a:schemeClr val="accent1">
                <a:lumMod val="60000"/>
                <a:lumOff val="40000"/>
              </a:schemeClr>
            </a:solidFill>
            <a:miter lim="400000"/>
          </a:ln>
        </p:spPr>
        <p:txBody>
          <a:bodyPr lIns="19050" tIns="19050" rIns="19050" bIns="19050" rtlCol="0" anchor="ctr"/>
          <a:lstStyle/>
          <a:p>
            <a:pPr algn="ctr" rtl="0">
              <a:defRPr sz="3000">
                <a:solidFill>
                  <a:srgbClr val="000000"/>
                </a:solidFill>
                <a:latin typeface="Helvetica Light"/>
                <a:ea typeface="Helvetica Light"/>
                <a:cs typeface="Helvetica Light"/>
                <a:sym typeface="Helvetica Light"/>
              </a:defRPr>
            </a:pPr>
            <a:endParaRPr lang="en-GB" sz="1500" noProof="0"/>
          </a:p>
        </p:txBody>
      </p:sp>
    </p:spTree>
    <p:extLst>
      <p:ext uri="{BB962C8B-B14F-4D97-AF65-F5344CB8AC3E}">
        <p14:creationId xmlns:p14="http://schemas.microsoft.com/office/powerpoint/2010/main" val="25633871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4" name="Picture Placeholder 4" title="Decorative">
            <a:extLst>
              <a:ext uri="{FF2B5EF4-FFF2-40B4-BE49-F238E27FC236}">
                <a16:creationId xmlns:a16="http://schemas.microsoft.com/office/drawing/2014/main" id="{8DE1C71F-8DD3-4FFB-B233-CF08AE5260F8}"/>
              </a:ext>
            </a:extLst>
          </p:cNvPr>
          <p:cNvSpPr>
            <a:spLocks noGrp="1"/>
          </p:cNvSpPr>
          <p:nvPr>
            <p:ph type="pic" sz="quarter" idx="10"/>
          </p:nvPr>
        </p:nvSpPr>
        <p:spPr>
          <a:xfrm>
            <a:off x="0" y="0"/>
            <a:ext cx="12192000" cy="5497975"/>
          </a:xfrm>
        </p:spPr>
        <p:txBody>
          <a:bodyPr rtlCol="0"/>
          <a:lstStyle/>
          <a:p>
            <a:pPr rtl="0"/>
            <a:r>
              <a:rPr lang="en-GB" noProof="0"/>
              <a:t>Click icon to add picture</a:t>
            </a:r>
          </a:p>
        </p:txBody>
      </p:sp>
      <p:sp>
        <p:nvSpPr>
          <p:cNvPr id="3" name="Title 4">
            <a:extLst>
              <a:ext uri="{FF2B5EF4-FFF2-40B4-BE49-F238E27FC236}">
                <a16:creationId xmlns:a16="http://schemas.microsoft.com/office/drawing/2014/main" id="{8DF09845-7890-4D10-A53B-2A4D05316878}"/>
              </a:ext>
            </a:extLst>
          </p:cNvPr>
          <p:cNvSpPr>
            <a:spLocks noGrp="1"/>
          </p:cNvSpPr>
          <p:nvPr>
            <p:ph type="title"/>
          </p:nvPr>
        </p:nvSpPr>
        <p:spPr>
          <a:xfrm>
            <a:off x="853440" y="5688402"/>
            <a:ext cx="8717280" cy="823070"/>
          </a:xfrm>
          <a:noFill/>
        </p:spPr>
        <p:txBody>
          <a:bodyPr lIns="0" rtlCol="0"/>
          <a:lstStyle>
            <a:lvl1pPr>
              <a:defRPr>
                <a:solidFill>
                  <a:schemeClr val="bg1"/>
                </a:solidFill>
              </a:defRPr>
            </a:lvl1pPr>
          </a:lstStyle>
          <a:p>
            <a:pPr rtl="0"/>
            <a:r>
              <a:rPr lang="en-GB" noProof="0"/>
              <a:t>Click to edit Master title style</a:t>
            </a:r>
          </a:p>
        </p:txBody>
      </p:sp>
    </p:spTree>
    <p:extLst>
      <p:ext uri="{BB962C8B-B14F-4D97-AF65-F5344CB8AC3E}">
        <p14:creationId xmlns:p14="http://schemas.microsoft.com/office/powerpoint/2010/main" val="73828285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sp>
        <p:nvSpPr>
          <p:cNvPr id="4" name="Picture Placeholder 4" title="Decorative">
            <a:extLst>
              <a:ext uri="{FF2B5EF4-FFF2-40B4-BE49-F238E27FC236}">
                <a16:creationId xmlns:a16="http://schemas.microsoft.com/office/drawing/2014/main" id="{8DE1C71F-8DD3-4FFB-B233-CF08AE5260F8}"/>
              </a:ext>
            </a:extLst>
          </p:cNvPr>
          <p:cNvSpPr>
            <a:spLocks noGrp="1"/>
          </p:cNvSpPr>
          <p:nvPr>
            <p:ph type="pic" sz="quarter" idx="10"/>
          </p:nvPr>
        </p:nvSpPr>
        <p:spPr>
          <a:xfrm>
            <a:off x="0" y="680013"/>
            <a:ext cx="12192000" cy="5497975"/>
          </a:xfrm>
        </p:spPr>
        <p:txBody>
          <a:bodyPr rtlCol="0"/>
          <a:lstStyle/>
          <a:p>
            <a:pPr rtl="0"/>
            <a:r>
              <a:rPr lang="en-GB" noProof="0"/>
              <a:t>Click icon to add picture</a:t>
            </a:r>
          </a:p>
        </p:txBody>
      </p:sp>
    </p:spTree>
    <p:extLst>
      <p:ext uri="{BB962C8B-B14F-4D97-AF65-F5344CB8AC3E}">
        <p14:creationId xmlns:p14="http://schemas.microsoft.com/office/powerpoint/2010/main" val="251627420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33_Custom Layout">
    <p:spTree>
      <p:nvGrpSpPr>
        <p:cNvPr id="1" name=""/>
        <p:cNvGrpSpPr/>
        <p:nvPr/>
      </p:nvGrpSpPr>
      <p:grpSpPr>
        <a:xfrm>
          <a:off x="0" y="0"/>
          <a:ext cx="0" cy="0"/>
          <a:chOff x="0" y="0"/>
          <a:chExt cx="0" cy="0"/>
        </a:xfrm>
      </p:grpSpPr>
      <p:sp>
        <p:nvSpPr>
          <p:cNvPr id="4" name="Picture Placeholder 4" title="Decorative">
            <a:extLst>
              <a:ext uri="{FF2B5EF4-FFF2-40B4-BE49-F238E27FC236}">
                <a16:creationId xmlns:a16="http://schemas.microsoft.com/office/drawing/2014/main" id="{8DE1C71F-8DD3-4FFB-B233-CF08AE5260F8}"/>
              </a:ext>
            </a:extLst>
          </p:cNvPr>
          <p:cNvSpPr>
            <a:spLocks noGrp="1"/>
          </p:cNvSpPr>
          <p:nvPr>
            <p:ph type="pic" sz="quarter" idx="10"/>
          </p:nvPr>
        </p:nvSpPr>
        <p:spPr>
          <a:xfrm>
            <a:off x="0" y="0"/>
            <a:ext cx="12192000" cy="5497975"/>
          </a:xfrm>
        </p:spPr>
        <p:txBody>
          <a:bodyPr rtlCol="0"/>
          <a:lstStyle/>
          <a:p>
            <a:pPr rtl="0"/>
            <a:r>
              <a:rPr lang="en-GB" noProof="0"/>
              <a:t>Click icon to add picture</a:t>
            </a:r>
          </a:p>
        </p:txBody>
      </p:sp>
      <p:sp>
        <p:nvSpPr>
          <p:cNvPr id="3" name="Title 4">
            <a:extLst>
              <a:ext uri="{FF2B5EF4-FFF2-40B4-BE49-F238E27FC236}">
                <a16:creationId xmlns:a16="http://schemas.microsoft.com/office/drawing/2014/main" id="{8DF09845-7890-4D10-A53B-2A4D05316878}"/>
              </a:ext>
            </a:extLst>
          </p:cNvPr>
          <p:cNvSpPr>
            <a:spLocks noGrp="1"/>
          </p:cNvSpPr>
          <p:nvPr>
            <p:ph type="title"/>
          </p:nvPr>
        </p:nvSpPr>
        <p:spPr>
          <a:xfrm>
            <a:off x="853440" y="5688402"/>
            <a:ext cx="8717280" cy="823070"/>
          </a:xfrm>
          <a:noFill/>
        </p:spPr>
        <p:txBody>
          <a:bodyPr lIns="0" rtlCol="0"/>
          <a:lstStyle>
            <a:lvl1pPr>
              <a:defRPr>
                <a:solidFill>
                  <a:schemeClr val="bg1"/>
                </a:solidFill>
              </a:defRPr>
            </a:lvl1pPr>
          </a:lstStyle>
          <a:p>
            <a:pPr rtl="0"/>
            <a:r>
              <a:rPr lang="en-GB" noProof="0"/>
              <a:t>Click to edit Master title style</a:t>
            </a:r>
          </a:p>
        </p:txBody>
      </p:sp>
    </p:spTree>
    <p:extLst>
      <p:ext uri="{BB962C8B-B14F-4D97-AF65-F5344CB8AC3E}">
        <p14:creationId xmlns:p14="http://schemas.microsoft.com/office/powerpoint/2010/main" val="134196522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34_Custom Layout">
    <p:spTree>
      <p:nvGrpSpPr>
        <p:cNvPr id="1" name=""/>
        <p:cNvGrpSpPr/>
        <p:nvPr/>
      </p:nvGrpSpPr>
      <p:grpSpPr>
        <a:xfrm>
          <a:off x="0" y="0"/>
          <a:ext cx="0" cy="0"/>
          <a:chOff x="0" y="0"/>
          <a:chExt cx="0" cy="0"/>
        </a:xfrm>
      </p:grpSpPr>
      <p:sp>
        <p:nvSpPr>
          <p:cNvPr id="4" name="Picture Placeholder 4" title="Decorative">
            <a:extLst>
              <a:ext uri="{FF2B5EF4-FFF2-40B4-BE49-F238E27FC236}">
                <a16:creationId xmlns:a16="http://schemas.microsoft.com/office/drawing/2014/main" id="{8DE1C71F-8DD3-4FFB-B233-CF08AE5260F8}"/>
              </a:ext>
            </a:extLst>
          </p:cNvPr>
          <p:cNvSpPr>
            <a:spLocks noGrp="1"/>
          </p:cNvSpPr>
          <p:nvPr>
            <p:ph type="pic" sz="quarter" idx="10"/>
          </p:nvPr>
        </p:nvSpPr>
        <p:spPr>
          <a:xfrm>
            <a:off x="0" y="680013"/>
            <a:ext cx="12192000" cy="5497975"/>
          </a:xfrm>
        </p:spPr>
        <p:txBody>
          <a:bodyPr rtlCol="0"/>
          <a:lstStyle/>
          <a:p>
            <a:pPr rtl="0"/>
            <a:r>
              <a:rPr lang="en-GB" noProof="0"/>
              <a:t>Click icon to add picture</a:t>
            </a:r>
          </a:p>
        </p:txBody>
      </p:sp>
    </p:spTree>
    <p:extLst>
      <p:ext uri="{BB962C8B-B14F-4D97-AF65-F5344CB8AC3E}">
        <p14:creationId xmlns:p14="http://schemas.microsoft.com/office/powerpoint/2010/main" val="360294463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4" name="Picture Placeholder 4" title="Decorative">
            <a:extLst>
              <a:ext uri="{FF2B5EF4-FFF2-40B4-BE49-F238E27FC236}">
                <a16:creationId xmlns:a16="http://schemas.microsoft.com/office/drawing/2014/main" id="{8DE1C71F-8DD3-4FFB-B233-CF08AE5260F8}"/>
              </a:ext>
            </a:extLst>
          </p:cNvPr>
          <p:cNvSpPr>
            <a:spLocks noGrp="1"/>
          </p:cNvSpPr>
          <p:nvPr>
            <p:ph type="pic" sz="quarter" idx="10"/>
          </p:nvPr>
        </p:nvSpPr>
        <p:spPr>
          <a:xfrm>
            <a:off x="0" y="0"/>
            <a:ext cx="12192000" cy="6857999"/>
          </a:xfrm>
        </p:spPr>
        <p:txBody>
          <a:bodyPr rtlCol="0"/>
          <a:lstStyle/>
          <a:p>
            <a:pPr rtl="0"/>
            <a:r>
              <a:rPr lang="en-GB" noProof="0"/>
              <a:t>Click icon to add picture</a:t>
            </a:r>
          </a:p>
        </p:txBody>
      </p:sp>
      <p:sp>
        <p:nvSpPr>
          <p:cNvPr id="5" name="Rectangle 4"/>
          <p:cNvSpPr/>
          <p:nvPr userDrawn="1"/>
        </p:nvSpPr>
        <p:spPr>
          <a:xfrm>
            <a:off x="0" y="4735870"/>
            <a:ext cx="12192000" cy="1500431"/>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3" name="Title 4">
            <a:extLst>
              <a:ext uri="{FF2B5EF4-FFF2-40B4-BE49-F238E27FC236}">
                <a16:creationId xmlns:a16="http://schemas.microsoft.com/office/drawing/2014/main" id="{7EBB9618-FC05-4C85-8241-A1EFCE8127AD}"/>
              </a:ext>
            </a:extLst>
          </p:cNvPr>
          <p:cNvSpPr>
            <a:spLocks noGrp="1"/>
          </p:cNvSpPr>
          <p:nvPr>
            <p:ph type="title"/>
          </p:nvPr>
        </p:nvSpPr>
        <p:spPr>
          <a:xfrm>
            <a:off x="695396" y="5074550"/>
            <a:ext cx="8717280" cy="823070"/>
          </a:xfrm>
          <a:noFill/>
        </p:spPr>
        <p:txBody>
          <a:bodyPr lIns="0" rtlCol="0"/>
          <a:lstStyle>
            <a:lvl1pPr>
              <a:defRPr>
                <a:solidFill>
                  <a:schemeClr val="bg1"/>
                </a:solidFill>
              </a:defRPr>
            </a:lvl1pPr>
          </a:lstStyle>
          <a:p>
            <a:pPr rtl="0"/>
            <a:r>
              <a:rPr lang="en-GB" noProof="0"/>
              <a:t>Click to edit Master title style</a:t>
            </a:r>
          </a:p>
        </p:txBody>
      </p:sp>
    </p:spTree>
    <p:extLst>
      <p:ext uri="{BB962C8B-B14F-4D97-AF65-F5344CB8AC3E}">
        <p14:creationId xmlns:p14="http://schemas.microsoft.com/office/powerpoint/2010/main" val="1636906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35_Custom Layout">
    <p:spTree>
      <p:nvGrpSpPr>
        <p:cNvPr id="1" name=""/>
        <p:cNvGrpSpPr/>
        <p:nvPr/>
      </p:nvGrpSpPr>
      <p:grpSpPr>
        <a:xfrm>
          <a:off x="0" y="0"/>
          <a:ext cx="0" cy="0"/>
          <a:chOff x="0" y="0"/>
          <a:chExt cx="0" cy="0"/>
        </a:xfrm>
      </p:grpSpPr>
      <p:sp>
        <p:nvSpPr>
          <p:cNvPr id="4" name="Picture Placeholder 4" title="Decorative">
            <a:extLst>
              <a:ext uri="{FF2B5EF4-FFF2-40B4-BE49-F238E27FC236}">
                <a16:creationId xmlns:a16="http://schemas.microsoft.com/office/drawing/2014/main" id="{8DE1C71F-8DD3-4FFB-B233-CF08AE5260F8}"/>
              </a:ext>
            </a:extLst>
          </p:cNvPr>
          <p:cNvSpPr>
            <a:spLocks noGrp="1"/>
          </p:cNvSpPr>
          <p:nvPr>
            <p:ph type="pic" sz="quarter" idx="10"/>
          </p:nvPr>
        </p:nvSpPr>
        <p:spPr>
          <a:xfrm>
            <a:off x="0" y="0"/>
            <a:ext cx="12192000" cy="6857999"/>
          </a:xfrm>
        </p:spPr>
        <p:txBody>
          <a:bodyPr rtlCol="0"/>
          <a:lstStyle/>
          <a:p>
            <a:pPr rtl="0"/>
            <a:r>
              <a:rPr lang="en-GB" noProof="0"/>
              <a:t>Click icon to add picture</a:t>
            </a:r>
          </a:p>
        </p:txBody>
      </p:sp>
      <p:sp>
        <p:nvSpPr>
          <p:cNvPr id="5" name="Rectangle 4" title="Decorative"/>
          <p:cNvSpPr/>
          <p:nvPr userDrawn="1"/>
        </p:nvSpPr>
        <p:spPr>
          <a:xfrm>
            <a:off x="0" y="4735870"/>
            <a:ext cx="12192000" cy="1500431"/>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3" name="Title 4">
            <a:extLst>
              <a:ext uri="{FF2B5EF4-FFF2-40B4-BE49-F238E27FC236}">
                <a16:creationId xmlns:a16="http://schemas.microsoft.com/office/drawing/2014/main" id="{7EBB9618-FC05-4C85-8241-A1EFCE8127AD}"/>
              </a:ext>
            </a:extLst>
          </p:cNvPr>
          <p:cNvSpPr>
            <a:spLocks noGrp="1"/>
          </p:cNvSpPr>
          <p:nvPr>
            <p:ph type="title"/>
          </p:nvPr>
        </p:nvSpPr>
        <p:spPr>
          <a:xfrm>
            <a:off x="695396" y="5074550"/>
            <a:ext cx="8717280" cy="823070"/>
          </a:xfrm>
          <a:noFill/>
        </p:spPr>
        <p:txBody>
          <a:bodyPr lIns="0" rtlCol="0"/>
          <a:lstStyle>
            <a:lvl1pPr>
              <a:defRPr>
                <a:solidFill>
                  <a:schemeClr val="bg1"/>
                </a:solidFill>
              </a:defRPr>
            </a:lvl1pPr>
          </a:lstStyle>
          <a:p>
            <a:pPr rtl="0"/>
            <a:r>
              <a:rPr lang="en-GB" noProof="0"/>
              <a:t>Click to edit Master title style</a:t>
            </a:r>
          </a:p>
        </p:txBody>
      </p:sp>
    </p:spTree>
    <p:extLst>
      <p:ext uri="{BB962C8B-B14F-4D97-AF65-F5344CB8AC3E}">
        <p14:creationId xmlns:p14="http://schemas.microsoft.com/office/powerpoint/2010/main" val="45484991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6_Custom Layout">
    <p:spTree>
      <p:nvGrpSpPr>
        <p:cNvPr id="1" name=""/>
        <p:cNvGrpSpPr/>
        <p:nvPr/>
      </p:nvGrpSpPr>
      <p:grpSpPr>
        <a:xfrm>
          <a:off x="0" y="0"/>
          <a:ext cx="0" cy="0"/>
          <a:chOff x="0" y="0"/>
          <a:chExt cx="0" cy="0"/>
        </a:xfrm>
      </p:grpSpPr>
      <p:sp>
        <p:nvSpPr>
          <p:cNvPr id="4" name="Picture Placeholder 4" title="Decorative">
            <a:extLst>
              <a:ext uri="{FF2B5EF4-FFF2-40B4-BE49-F238E27FC236}">
                <a16:creationId xmlns:a16="http://schemas.microsoft.com/office/drawing/2014/main" id="{8DE1C71F-8DD3-4FFB-B233-CF08AE5260F8}"/>
              </a:ext>
            </a:extLst>
          </p:cNvPr>
          <p:cNvSpPr>
            <a:spLocks noGrp="1"/>
          </p:cNvSpPr>
          <p:nvPr>
            <p:ph type="pic" sz="quarter" idx="10"/>
          </p:nvPr>
        </p:nvSpPr>
        <p:spPr>
          <a:xfrm>
            <a:off x="0" y="0"/>
            <a:ext cx="12192000" cy="6857999"/>
          </a:xfrm>
        </p:spPr>
        <p:txBody>
          <a:bodyPr rtlCol="0"/>
          <a:lstStyle/>
          <a:p>
            <a:pPr rtl="0"/>
            <a:r>
              <a:rPr lang="en-GB" noProof="0"/>
              <a:t>Click icon to add picture</a:t>
            </a:r>
          </a:p>
        </p:txBody>
      </p:sp>
      <p:sp>
        <p:nvSpPr>
          <p:cNvPr id="5" name="Rectangle 4" title="Decorative"/>
          <p:cNvSpPr/>
          <p:nvPr userDrawn="1"/>
        </p:nvSpPr>
        <p:spPr>
          <a:xfrm>
            <a:off x="0" y="4735870"/>
            <a:ext cx="12192000" cy="1500431"/>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3" name="Title 4">
            <a:extLst>
              <a:ext uri="{FF2B5EF4-FFF2-40B4-BE49-F238E27FC236}">
                <a16:creationId xmlns:a16="http://schemas.microsoft.com/office/drawing/2014/main" id="{7EBB9618-FC05-4C85-8241-A1EFCE8127AD}"/>
              </a:ext>
            </a:extLst>
          </p:cNvPr>
          <p:cNvSpPr>
            <a:spLocks noGrp="1"/>
          </p:cNvSpPr>
          <p:nvPr>
            <p:ph type="title"/>
          </p:nvPr>
        </p:nvSpPr>
        <p:spPr>
          <a:xfrm>
            <a:off x="695396" y="5074550"/>
            <a:ext cx="8717280" cy="823070"/>
          </a:xfrm>
          <a:noFill/>
        </p:spPr>
        <p:txBody>
          <a:bodyPr lIns="0" rtlCol="0"/>
          <a:lstStyle>
            <a:lvl1pPr>
              <a:defRPr>
                <a:solidFill>
                  <a:schemeClr val="bg1"/>
                </a:solidFill>
              </a:defRPr>
            </a:lvl1pPr>
          </a:lstStyle>
          <a:p>
            <a:pPr rtl="0"/>
            <a:r>
              <a:rPr lang="en-GB" noProof="0"/>
              <a:t>Click to edit Master title style</a:t>
            </a:r>
          </a:p>
        </p:txBody>
      </p:sp>
    </p:spTree>
    <p:extLst>
      <p:ext uri="{BB962C8B-B14F-4D97-AF65-F5344CB8AC3E}">
        <p14:creationId xmlns:p14="http://schemas.microsoft.com/office/powerpoint/2010/main" val="192579206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grpSp>
        <p:nvGrpSpPr>
          <p:cNvPr id="3" name="Group 2"/>
          <p:cNvGrpSpPr/>
          <p:nvPr userDrawn="1"/>
        </p:nvGrpSpPr>
        <p:grpSpPr>
          <a:xfrm>
            <a:off x="3413895" y="419827"/>
            <a:ext cx="7939904" cy="6018346"/>
            <a:chOff x="8585200" y="440266"/>
            <a:chExt cx="14753564" cy="11183013"/>
          </a:xfrm>
        </p:grpSpPr>
        <p:sp>
          <p:nvSpPr>
            <p:cNvPr id="5" name="Dikdörtgen" title="Decorative"/>
            <p:cNvSpPr/>
            <p:nvPr userDrawn="1"/>
          </p:nvSpPr>
          <p:spPr>
            <a:xfrm>
              <a:off x="8585200" y="440266"/>
              <a:ext cx="6156127" cy="9967848"/>
            </a:xfrm>
            <a:prstGeom prst="rect">
              <a:avLst/>
            </a:prstGeom>
            <a:solidFill>
              <a:srgbClr val="1F1F2A">
                <a:alpha val="13798"/>
              </a:srgbClr>
            </a:solidFill>
            <a:ln w="12700">
              <a:miter lim="400000"/>
            </a:ln>
          </p:spPr>
          <p:txBody>
            <a:bodyPr lIns="0" tIns="0" rIns="0" bIns="0" rtlCol="0" anchor="ctr"/>
            <a:lstStyle/>
            <a:p>
              <a:pPr rtl="0">
                <a:defRPr sz="3200" b="0">
                  <a:solidFill>
                    <a:srgbClr val="FFFFFF"/>
                  </a:solidFill>
                  <a:latin typeface="+mn-lt"/>
                  <a:ea typeface="+mn-ea"/>
                  <a:cs typeface="+mn-cs"/>
                  <a:sym typeface="Helvetica Neue Medium"/>
                </a:defRPr>
              </a:pPr>
              <a:endParaRPr lang="en-GB" noProof="0"/>
            </a:p>
          </p:txBody>
        </p:sp>
        <p:sp>
          <p:nvSpPr>
            <p:cNvPr id="6" name="IMAGE PLACEHOLDER" title="Decorative"/>
            <p:cNvSpPr/>
            <p:nvPr userDrawn="1"/>
          </p:nvSpPr>
          <p:spPr>
            <a:xfrm>
              <a:off x="10168466" y="1092200"/>
              <a:ext cx="13170298" cy="10531079"/>
            </a:xfrm>
            <a:prstGeom prst="rect">
              <a:avLst/>
            </a:prstGeom>
            <a:solidFill>
              <a:schemeClr val="accent2"/>
            </a:solidFill>
            <a:ln w="12700">
              <a:miter lim="400000"/>
            </a:ln>
            <a:extLst>
              <a:ext uri="{C572A759-6A51-4108-AA02-DFA0A04FC94B}">
                <ma14:wrappingTextBoxFlag xmlns="" xmlns:ma14="http://schemas.microsoft.com/office/mac/drawingml/2011/main" val="1"/>
              </a:ext>
            </a:extLst>
          </p:spPr>
          <p:txBody>
            <a:bodyPr lIns="0" tIns="0" rIns="0" bIns="0" rtlCol="0" anchor="ctr"/>
            <a:lstStyle>
              <a:lvl1pPr>
                <a:defRPr b="0">
                  <a:solidFill>
                    <a:srgbClr val="F3F3F3"/>
                  </a:solidFill>
                  <a:latin typeface="Raleway"/>
                  <a:ea typeface="Raleway"/>
                  <a:cs typeface="Raleway"/>
                  <a:sym typeface="Raleway"/>
                </a:defRPr>
              </a:lvl1pPr>
            </a:lstStyle>
            <a:p>
              <a:pPr rtl="0"/>
              <a:endParaRPr lang="en-GB" noProof="0"/>
            </a:p>
          </p:txBody>
        </p:sp>
      </p:grpSp>
      <p:sp>
        <p:nvSpPr>
          <p:cNvPr id="4" name="Text Placeholder 3">
            <a:extLst>
              <a:ext uri="{FF2B5EF4-FFF2-40B4-BE49-F238E27FC236}">
                <a16:creationId xmlns:a16="http://schemas.microsoft.com/office/drawing/2014/main" id="{D3710961-EE19-42C5-8B1B-B6C986226248}"/>
              </a:ext>
            </a:extLst>
          </p:cNvPr>
          <p:cNvSpPr>
            <a:spLocks noGrp="1"/>
          </p:cNvSpPr>
          <p:nvPr>
            <p:ph type="body" sz="quarter" idx="10" hasCustomPrompt="1"/>
          </p:nvPr>
        </p:nvSpPr>
        <p:spPr>
          <a:xfrm>
            <a:off x="838200" y="369027"/>
            <a:ext cx="2489200" cy="3124200"/>
          </a:xfrm>
        </p:spPr>
        <p:txBody>
          <a:bodyPr tIns="0" bIns="0" rtlCol="0" anchor="b">
            <a:noAutofit/>
          </a:bodyPr>
          <a:lstStyle>
            <a:lvl1pPr marL="0" indent="0" algn="r">
              <a:buNone/>
              <a:defRPr sz="30000">
                <a:solidFill>
                  <a:schemeClr val="accent2">
                    <a:lumMod val="75000"/>
                    <a:lumOff val="25000"/>
                    <a:alpha val="20000"/>
                  </a:schemeClr>
                </a:solidFill>
                <a:latin typeface="+mj-lt"/>
                <a:cs typeface="Arial" panose="020B0604020202020204" pitchFamily="34" charset="0"/>
              </a:defRPr>
            </a:lvl1pPr>
          </a:lstStyle>
          <a:p>
            <a:pPr lvl="0" rtl="0"/>
            <a:r>
              <a:rPr lang="en-GB" noProof="0"/>
              <a:t>1</a:t>
            </a:r>
          </a:p>
        </p:txBody>
      </p:sp>
      <p:sp>
        <p:nvSpPr>
          <p:cNvPr id="2" name="Title 1">
            <a:extLst>
              <a:ext uri="{FF2B5EF4-FFF2-40B4-BE49-F238E27FC236}">
                <a16:creationId xmlns:a16="http://schemas.microsoft.com/office/drawing/2014/main" id="{D7C2A57E-453E-4CB0-8392-79C88345290A}"/>
              </a:ext>
            </a:extLst>
          </p:cNvPr>
          <p:cNvSpPr>
            <a:spLocks noGrp="1"/>
          </p:cNvSpPr>
          <p:nvPr>
            <p:ph type="title" hasCustomPrompt="1"/>
          </p:nvPr>
        </p:nvSpPr>
        <p:spPr>
          <a:xfrm>
            <a:off x="4571575" y="4500560"/>
            <a:ext cx="6536692" cy="1325563"/>
          </a:xfrm>
        </p:spPr>
        <p:txBody>
          <a:bodyPr rtlCol="0">
            <a:normAutofit/>
          </a:bodyPr>
          <a:lstStyle>
            <a:lvl1pPr>
              <a:defRPr sz="6000" b="1">
                <a:solidFill>
                  <a:schemeClr val="bg1"/>
                </a:solidFill>
                <a:latin typeface="+mj-lt"/>
              </a:defRPr>
            </a:lvl1pPr>
          </a:lstStyle>
          <a:p>
            <a:pPr rtl="0"/>
            <a:r>
              <a:rPr lang="en-GB" noProof="0"/>
              <a:t>Section Header</a:t>
            </a:r>
          </a:p>
        </p:txBody>
      </p:sp>
    </p:spTree>
    <p:extLst>
      <p:ext uri="{BB962C8B-B14F-4D97-AF65-F5344CB8AC3E}">
        <p14:creationId xmlns:p14="http://schemas.microsoft.com/office/powerpoint/2010/main" val="396777900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7_Custom Layout">
    <p:spTree>
      <p:nvGrpSpPr>
        <p:cNvPr id="1" name=""/>
        <p:cNvGrpSpPr/>
        <p:nvPr/>
      </p:nvGrpSpPr>
      <p:grpSpPr>
        <a:xfrm>
          <a:off x="0" y="0"/>
          <a:ext cx="0" cy="0"/>
          <a:chOff x="0" y="0"/>
          <a:chExt cx="0" cy="0"/>
        </a:xfrm>
      </p:grpSpPr>
      <p:grpSp>
        <p:nvGrpSpPr>
          <p:cNvPr id="3" name="Group 2"/>
          <p:cNvGrpSpPr/>
          <p:nvPr userDrawn="1"/>
        </p:nvGrpSpPr>
        <p:grpSpPr>
          <a:xfrm>
            <a:off x="3413895" y="419827"/>
            <a:ext cx="7939904" cy="6018346"/>
            <a:chOff x="8585200" y="440266"/>
            <a:chExt cx="14753564" cy="11183013"/>
          </a:xfrm>
        </p:grpSpPr>
        <p:sp>
          <p:nvSpPr>
            <p:cNvPr id="5" name="Dikdörtgen" title="Decorative"/>
            <p:cNvSpPr/>
            <p:nvPr userDrawn="1"/>
          </p:nvSpPr>
          <p:spPr>
            <a:xfrm>
              <a:off x="8585200" y="440266"/>
              <a:ext cx="6156127" cy="9967848"/>
            </a:xfrm>
            <a:prstGeom prst="rect">
              <a:avLst/>
            </a:prstGeom>
            <a:solidFill>
              <a:srgbClr val="1F1F2A">
                <a:alpha val="13798"/>
              </a:srgbClr>
            </a:solidFill>
            <a:ln w="12700">
              <a:miter lim="400000"/>
            </a:ln>
          </p:spPr>
          <p:txBody>
            <a:bodyPr lIns="0" tIns="0" rIns="0" bIns="0" rtlCol="0" anchor="ctr"/>
            <a:lstStyle/>
            <a:p>
              <a:pPr rtl="0">
                <a:defRPr sz="3200" b="0">
                  <a:solidFill>
                    <a:srgbClr val="FFFFFF"/>
                  </a:solidFill>
                  <a:latin typeface="+mn-lt"/>
                  <a:ea typeface="+mn-ea"/>
                  <a:cs typeface="+mn-cs"/>
                  <a:sym typeface="Helvetica Neue Medium"/>
                </a:defRPr>
              </a:pPr>
              <a:endParaRPr lang="en-GB" noProof="0"/>
            </a:p>
          </p:txBody>
        </p:sp>
        <p:sp>
          <p:nvSpPr>
            <p:cNvPr id="6" name="IMAGE PLACEHOLDER" title="Decorative"/>
            <p:cNvSpPr/>
            <p:nvPr userDrawn="1"/>
          </p:nvSpPr>
          <p:spPr>
            <a:xfrm>
              <a:off x="10168466" y="1092200"/>
              <a:ext cx="13170298" cy="10531079"/>
            </a:xfrm>
            <a:prstGeom prst="rect">
              <a:avLst/>
            </a:prstGeom>
            <a:solidFill>
              <a:schemeClr val="accent1"/>
            </a:solidFill>
            <a:ln w="12700">
              <a:miter lim="400000"/>
            </a:ln>
            <a:extLst>
              <a:ext uri="{C572A759-6A51-4108-AA02-DFA0A04FC94B}">
                <ma14:wrappingTextBoxFlag xmlns="" xmlns:ma14="http://schemas.microsoft.com/office/mac/drawingml/2011/main" val="1"/>
              </a:ext>
            </a:extLst>
          </p:spPr>
          <p:txBody>
            <a:bodyPr lIns="0" tIns="0" rIns="0" bIns="0" rtlCol="0" anchor="ctr"/>
            <a:lstStyle>
              <a:lvl1pPr>
                <a:defRPr b="0">
                  <a:solidFill>
                    <a:srgbClr val="F3F3F3"/>
                  </a:solidFill>
                  <a:latin typeface="Raleway"/>
                  <a:ea typeface="Raleway"/>
                  <a:cs typeface="Raleway"/>
                  <a:sym typeface="Raleway"/>
                </a:defRPr>
              </a:lvl1pPr>
            </a:lstStyle>
            <a:p>
              <a:pPr rtl="0"/>
              <a:endParaRPr lang="en-GB" noProof="0"/>
            </a:p>
          </p:txBody>
        </p:sp>
      </p:grpSp>
      <p:sp>
        <p:nvSpPr>
          <p:cNvPr id="4" name="Text Placeholder 3">
            <a:extLst>
              <a:ext uri="{FF2B5EF4-FFF2-40B4-BE49-F238E27FC236}">
                <a16:creationId xmlns:a16="http://schemas.microsoft.com/office/drawing/2014/main" id="{D3710961-EE19-42C5-8B1B-B6C986226248}"/>
              </a:ext>
            </a:extLst>
          </p:cNvPr>
          <p:cNvSpPr>
            <a:spLocks noGrp="1"/>
          </p:cNvSpPr>
          <p:nvPr>
            <p:ph type="body" sz="quarter" idx="10" hasCustomPrompt="1"/>
          </p:nvPr>
        </p:nvSpPr>
        <p:spPr>
          <a:xfrm>
            <a:off x="838200" y="369027"/>
            <a:ext cx="2489200" cy="3124200"/>
          </a:xfrm>
        </p:spPr>
        <p:txBody>
          <a:bodyPr tIns="0" bIns="0" rtlCol="0" anchor="b">
            <a:noAutofit/>
          </a:bodyPr>
          <a:lstStyle>
            <a:lvl1pPr marL="0" indent="0" algn="r">
              <a:buNone/>
              <a:defRPr sz="30000">
                <a:solidFill>
                  <a:schemeClr val="accent1">
                    <a:lumMod val="60000"/>
                    <a:lumOff val="40000"/>
                    <a:alpha val="20000"/>
                  </a:schemeClr>
                </a:solidFill>
                <a:latin typeface="+mj-lt"/>
                <a:cs typeface="Arial" panose="020B0604020202020204" pitchFamily="34" charset="0"/>
              </a:defRPr>
            </a:lvl1pPr>
          </a:lstStyle>
          <a:p>
            <a:pPr lvl="0" rtl="0"/>
            <a:r>
              <a:rPr lang="en-GB" noProof="0"/>
              <a:t>2</a:t>
            </a:r>
          </a:p>
        </p:txBody>
      </p:sp>
      <p:sp>
        <p:nvSpPr>
          <p:cNvPr id="2" name="Title 1">
            <a:extLst>
              <a:ext uri="{FF2B5EF4-FFF2-40B4-BE49-F238E27FC236}">
                <a16:creationId xmlns:a16="http://schemas.microsoft.com/office/drawing/2014/main" id="{D7C2A57E-453E-4CB0-8392-79C88345290A}"/>
              </a:ext>
            </a:extLst>
          </p:cNvPr>
          <p:cNvSpPr>
            <a:spLocks noGrp="1"/>
          </p:cNvSpPr>
          <p:nvPr>
            <p:ph type="title" hasCustomPrompt="1"/>
          </p:nvPr>
        </p:nvSpPr>
        <p:spPr>
          <a:xfrm>
            <a:off x="4571575" y="4500560"/>
            <a:ext cx="6536692" cy="1325563"/>
          </a:xfrm>
        </p:spPr>
        <p:txBody>
          <a:bodyPr rtlCol="0">
            <a:normAutofit/>
          </a:bodyPr>
          <a:lstStyle>
            <a:lvl1pPr>
              <a:defRPr sz="6000" b="1">
                <a:solidFill>
                  <a:schemeClr val="bg1"/>
                </a:solidFill>
                <a:latin typeface="+mj-lt"/>
              </a:defRPr>
            </a:lvl1pPr>
          </a:lstStyle>
          <a:p>
            <a:pPr rtl="0"/>
            <a:r>
              <a:rPr lang="en-GB" noProof="0"/>
              <a:t>Section Header</a:t>
            </a:r>
          </a:p>
        </p:txBody>
      </p:sp>
    </p:spTree>
    <p:extLst>
      <p:ext uri="{BB962C8B-B14F-4D97-AF65-F5344CB8AC3E}">
        <p14:creationId xmlns:p14="http://schemas.microsoft.com/office/powerpoint/2010/main" val="199369325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38_Custom Layout">
    <p:spTree>
      <p:nvGrpSpPr>
        <p:cNvPr id="1" name=""/>
        <p:cNvGrpSpPr/>
        <p:nvPr/>
      </p:nvGrpSpPr>
      <p:grpSpPr>
        <a:xfrm>
          <a:off x="0" y="0"/>
          <a:ext cx="0" cy="0"/>
          <a:chOff x="0" y="0"/>
          <a:chExt cx="0" cy="0"/>
        </a:xfrm>
      </p:grpSpPr>
      <p:grpSp>
        <p:nvGrpSpPr>
          <p:cNvPr id="3" name="Group 2"/>
          <p:cNvGrpSpPr/>
          <p:nvPr userDrawn="1"/>
        </p:nvGrpSpPr>
        <p:grpSpPr>
          <a:xfrm>
            <a:off x="3413895" y="419827"/>
            <a:ext cx="7939904" cy="6018346"/>
            <a:chOff x="8585200" y="440266"/>
            <a:chExt cx="14753564" cy="11183013"/>
          </a:xfrm>
        </p:grpSpPr>
        <p:sp>
          <p:nvSpPr>
            <p:cNvPr id="5" name="Dikdörtgen" title="Decorative"/>
            <p:cNvSpPr/>
            <p:nvPr userDrawn="1"/>
          </p:nvSpPr>
          <p:spPr>
            <a:xfrm>
              <a:off x="8585200" y="440266"/>
              <a:ext cx="6156127" cy="9967848"/>
            </a:xfrm>
            <a:prstGeom prst="rect">
              <a:avLst/>
            </a:prstGeom>
            <a:solidFill>
              <a:srgbClr val="1F1F2A">
                <a:alpha val="13798"/>
              </a:srgbClr>
            </a:solidFill>
            <a:ln w="12700">
              <a:miter lim="400000"/>
            </a:ln>
          </p:spPr>
          <p:txBody>
            <a:bodyPr lIns="0" tIns="0" rIns="0" bIns="0" rtlCol="0" anchor="ctr"/>
            <a:lstStyle/>
            <a:p>
              <a:pPr rtl="0">
                <a:defRPr sz="3200" b="0">
                  <a:solidFill>
                    <a:srgbClr val="FFFFFF"/>
                  </a:solidFill>
                  <a:latin typeface="+mn-lt"/>
                  <a:ea typeface="+mn-ea"/>
                  <a:cs typeface="+mn-cs"/>
                  <a:sym typeface="Helvetica Neue Medium"/>
                </a:defRPr>
              </a:pPr>
              <a:endParaRPr lang="en-GB" noProof="0"/>
            </a:p>
          </p:txBody>
        </p:sp>
        <p:sp>
          <p:nvSpPr>
            <p:cNvPr id="6" name="IMAGE PLACEHOLDER" title="Decorative"/>
            <p:cNvSpPr/>
            <p:nvPr userDrawn="1"/>
          </p:nvSpPr>
          <p:spPr>
            <a:xfrm>
              <a:off x="10168466" y="1092200"/>
              <a:ext cx="13170298" cy="10531079"/>
            </a:xfrm>
            <a:prstGeom prst="rect">
              <a:avLst/>
            </a:prstGeom>
            <a:solidFill>
              <a:schemeClr val="accent4"/>
            </a:solidFill>
            <a:ln w="12700">
              <a:miter lim="400000"/>
            </a:ln>
            <a:extLst>
              <a:ext uri="{C572A759-6A51-4108-AA02-DFA0A04FC94B}">
                <ma14:wrappingTextBoxFlag xmlns="" xmlns:ma14="http://schemas.microsoft.com/office/mac/drawingml/2011/main" val="1"/>
              </a:ext>
            </a:extLst>
          </p:spPr>
          <p:txBody>
            <a:bodyPr lIns="0" tIns="0" rIns="0" bIns="0" rtlCol="0" anchor="ctr"/>
            <a:lstStyle>
              <a:lvl1pPr>
                <a:defRPr b="0">
                  <a:solidFill>
                    <a:srgbClr val="F3F3F3"/>
                  </a:solidFill>
                  <a:latin typeface="Raleway"/>
                  <a:ea typeface="Raleway"/>
                  <a:cs typeface="Raleway"/>
                  <a:sym typeface="Raleway"/>
                </a:defRPr>
              </a:lvl1pPr>
            </a:lstStyle>
            <a:p>
              <a:pPr rtl="0"/>
              <a:endParaRPr lang="en-GB" noProof="0"/>
            </a:p>
          </p:txBody>
        </p:sp>
      </p:grpSp>
      <p:sp>
        <p:nvSpPr>
          <p:cNvPr id="4" name="Text Placeholder 3">
            <a:extLst>
              <a:ext uri="{FF2B5EF4-FFF2-40B4-BE49-F238E27FC236}">
                <a16:creationId xmlns:a16="http://schemas.microsoft.com/office/drawing/2014/main" id="{D3710961-EE19-42C5-8B1B-B6C986226248}"/>
              </a:ext>
            </a:extLst>
          </p:cNvPr>
          <p:cNvSpPr>
            <a:spLocks noGrp="1"/>
          </p:cNvSpPr>
          <p:nvPr>
            <p:ph type="body" sz="quarter" idx="10" hasCustomPrompt="1"/>
          </p:nvPr>
        </p:nvSpPr>
        <p:spPr>
          <a:xfrm>
            <a:off x="838200" y="369027"/>
            <a:ext cx="2489200" cy="3124200"/>
          </a:xfrm>
        </p:spPr>
        <p:txBody>
          <a:bodyPr tIns="0" bIns="0" rtlCol="0" anchor="b">
            <a:noAutofit/>
          </a:bodyPr>
          <a:lstStyle>
            <a:lvl1pPr marL="0" indent="0" algn="r">
              <a:buNone/>
              <a:defRPr sz="30000">
                <a:solidFill>
                  <a:schemeClr val="accent4">
                    <a:lumMod val="40000"/>
                    <a:lumOff val="60000"/>
                    <a:alpha val="20000"/>
                  </a:schemeClr>
                </a:solidFill>
                <a:latin typeface="+mj-lt"/>
                <a:cs typeface="Arial" panose="020B0604020202020204" pitchFamily="34" charset="0"/>
              </a:defRPr>
            </a:lvl1pPr>
          </a:lstStyle>
          <a:p>
            <a:pPr lvl="0" rtl="0"/>
            <a:r>
              <a:rPr lang="en-GB" noProof="0"/>
              <a:t>3</a:t>
            </a:r>
          </a:p>
        </p:txBody>
      </p:sp>
      <p:sp>
        <p:nvSpPr>
          <p:cNvPr id="2" name="Title 1">
            <a:extLst>
              <a:ext uri="{FF2B5EF4-FFF2-40B4-BE49-F238E27FC236}">
                <a16:creationId xmlns:a16="http://schemas.microsoft.com/office/drawing/2014/main" id="{D7C2A57E-453E-4CB0-8392-79C88345290A}"/>
              </a:ext>
            </a:extLst>
          </p:cNvPr>
          <p:cNvSpPr>
            <a:spLocks noGrp="1"/>
          </p:cNvSpPr>
          <p:nvPr>
            <p:ph type="title" hasCustomPrompt="1"/>
          </p:nvPr>
        </p:nvSpPr>
        <p:spPr>
          <a:xfrm>
            <a:off x="4571575" y="4500560"/>
            <a:ext cx="6536692" cy="1325563"/>
          </a:xfrm>
        </p:spPr>
        <p:txBody>
          <a:bodyPr rtlCol="0">
            <a:normAutofit/>
          </a:bodyPr>
          <a:lstStyle>
            <a:lvl1pPr>
              <a:defRPr sz="6000" b="1">
                <a:solidFill>
                  <a:schemeClr val="bg1"/>
                </a:solidFill>
                <a:latin typeface="+mj-lt"/>
              </a:defRPr>
            </a:lvl1pPr>
          </a:lstStyle>
          <a:p>
            <a:pPr rtl="0"/>
            <a:r>
              <a:rPr lang="en-GB" noProof="0"/>
              <a:t>Section Header</a:t>
            </a:r>
          </a:p>
        </p:txBody>
      </p:sp>
    </p:spTree>
    <p:extLst>
      <p:ext uri="{BB962C8B-B14F-4D97-AF65-F5344CB8AC3E}">
        <p14:creationId xmlns:p14="http://schemas.microsoft.com/office/powerpoint/2010/main" val="106598569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16" name="Rectangle 15" title="Decorative">
            <a:extLst>
              <a:ext uri="{FF2B5EF4-FFF2-40B4-BE49-F238E27FC236}">
                <a16:creationId xmlns:a16="http://schemas.microsoft.com/office/drawing/2014/main" id="{E0729B41-53A1-4BDC-BF75-A9E553C70D89}"/>
              </a:ext>
            </a:extLst>
          </p:cNvPr>
          <p:cNvSpPr/>
          <p:nvPr userDrawn="1"/>
        </p:nvSpPr>
        <p:spPr>
          <a:xfrm>
            <a:off x="0" y="1405466"/>
            <a:ext cx="12192000" cy="36576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a:extLst>
              <a:ext uri="{FF2B5EF4-FFF2-40B4-BE49-F238E27FC236}">
                <a16:creationId xmlns:a16="http://schemas.microsoft.com/office/drawing/2014/main" id="{D7C2A57E-453E-4CB0-8392-79C88345290A}"/>
              </a:ext>
            </a:extLst>
          </p:cNvPr>
          <p:cNvSpPr>
            <a:spLocks noGrp="1"/>
          </p:cNvSpPr>
          <p:nvPr>
            <p:ph type="title" hasCustomPrompt="1"/>
          </p:nvPr>
        </p:nvSpPr>
        <p:spPr>
          <a:xfrm>
            <a:off x="838199" y="1906059"/>
            <a:ext cx="7882467" cy="1694180"/>
          </a:xfrm>
        </p:spPr>
        <p:txBody>
          <a:bodyPr lIns="0" rtlCol="0" anchor="t">
            <a:noAutofit/>
          </a:bodyPr>
          <a:lstStyle>
            <a:lvl1pPr>
              <a:defRPr sz="6600" b="1">
                <a:solidFill>
                  <a:schemeClr val="bg1"/>
                </a:solidFill>
                <a:latin typeface="+mj-lt"/>
              </a:defRPr>
            </a:lvl1pPr>
          </a:lstStyle>
          <a:p>
            <a:pPr rtl="0"/>
            <a:r>
              <a:rPr lang="en-GB" noProof="0"/>
              <a:t>Section Header</a:t>
            </a:r>
          </a:p>
        </p:txBody>
      </p:sp>
      <p:sp>
        <p:nvSpPr>
          <p:cNvPr id="18" name="Text Placeholder 3">
            <a:extLst>
              <a:ext uri="{FF2B5EF4-FFF2-40B4-BE49-F238E27FC236}">
                <a16:creationId xmlns:a16="http://schemas.microsoft.com/office/drawing/2014/main" id="{6E820AC0-D6D8-48F9-9D9F-A17400A404BB}"/>
              </a:ext>
            </a:extLst>
          </p:cNvPr>
          <p:cNvSpPr>
            <a:spLocks noGrp="1"/>
          </p:cNvSpPr>
          <p:nvPr>
            <p:ph type="body" sz="quarter" idx="10" hasCustomPrompt="1"/>
          </p:nvPr>
        </p:nvSpPr>
        <p:spPr>
          <a:xfrm>
            <a:off x="8530361" y="4554447"/>
            <a:ext cx="2489200" cy="3124198"/>
          </a:xfrm>
          <a:solidFill>
            <a:schemeClr val="accent1">
              <a:lumMod val="60000"/>
              <a:lumOff val="40000"/>
            </a:schemeClr>
          </a:solidFill>
        </p:spPr>
        <p:txBody>
          <a:bodyPr bIns="0" rtlCol="0" anchor="b">
            <a:noAutofit/>
          </a:bodyPr>
          <a:lstStyle>
            <a:lvl1pPr marL="0" indent="0" algn="ctr">
              <a:buNone/>
              <a:defRPr sz="25000">
                <a:solidFill>
                  <a:schemeClr val="bg1"/>
                </a:solidFill>
                <a:latin typeface="+mj-lt"/>
                <a:cs typeface="Arial" panose="020B0604020202020204" pitchFamily="34" charset="0"/>
              </a:defRPr>
            </a:lvl1pPr>
          </a:lstStyle>
          <a:p>
            <a:pPr lvl="0" rtl="0"/>
            <a:r>
              <a:rPr lang="en-GB" noProof="0"/>
              <a:t>2</a:t>
            </a:r>
          </a:p>
        </p:txBody>
      </p:sp>
    </p:spTree>
    <p:extLst>
      <p:ext uri="{BB962C8B-B14F-4D97-AF65-F5344CB8AC3E}">
        <p14:creationId xmlns:p14="http://schemas.microsoft.com/office/powerpoint/2010/main" val="98570755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40_Custom Layout">
    <p:spTree>
      <p:nvGrpSpPr>
        <p:cNvPr id="1" name=""/>
        <p:cNvGrpSpPr/>
        <p:nvPr/>
      </p:nvGrpSpPr>
      <p:grpSpPr>
        <a:xfrm>
          <a:off x="0" y="0"/>
          <a:ext cx="0" cy="0"/>
          <a:chOff x="0" y="0"/>
          <a:chExt cx="0" cy="0"/>
        </a:xfrm>
      </p:grpSpPr>
      <p:sp>
        <p:nvSpPr>
          <p:cNvPr id="16" name="Rectangle 15" title="Decorative">
            <a:extLst>
              <a:ext uri="{FF2B5EF4-FFF2-40B4-BE49-F238E27FC236}">
                <a16:creationId xmlns:a16="http://schemas.microsoft.com/office/drawing/2014/main" id="{E0729B41-53A1-4BDC-BF75-A9E553C70D89}"/>
              </a:ext>
            </a:extLst>
          </p:cNvPr>
          <p:cNvSpPr/>
          <p:nvPr userDrawn="1"/>
        </p:nvSpPr>
        <p:spPr>
          <a:xfrm>
            <a:off x="0" y="1405466"/>
            <a:ext cx="12192000" cy="365760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a:extLst>
              <a:ext uri="{FF2B5EF4-FFF2-40B4-BE49-F238E27FC236}">
                <a16:creationId xmlns:a16="http://schemas.microsoft.com/office/drawing/2014/main" id="{D7C2A57E-453E-4CB0-8392-79C88345290A}"/>
              </a:ext>
            </a:extLst>
          </p:cNvPr>
          <p:cNvSpPr>
            <a:spLocks noGrp="1"/>
          </p:cNvSpPr>
          <p:nvPr>
            <p:ph type="title" hasCustomPrompt="1"/>
          </p:nvPr>
        </p:nvSpPr>
        <p:spPr>
          <a:xfrm>
            <a:off x="838199" y="1906059"/>
            <a:ext cx="7882467" cy="1694180"/>
          </a:xfrm>
        </p:spPr>
        <p:txBody>
          <a:bodyPr lIns="0" rtlCol="0" anchor="t">
            <a:noAutofit/>
          </a:bodyPr>
          <a:lstStyle>
            <a:lvl1pPr>
              <a:defRPr sz="6600" b="1">
                <a:solidFill>
                  <a:schemeClr val="bg1"/>
                </a:solidFill>
                <a:latin typeface="+mj-lt"/>
              </a:defRPr>
            </a:lvl1pPr>
          </a:lstStyle>
          <a:p>
            <a:pPr rtl="0"/>
            <a:r>
              <a:rPr lang="en-GB" noProof="0"/>
              <a:t>Section Header</a:t>
            </a:r>
          </a:p>
        </p:txBody>
      </p:sp>
      <p:sp>
        <p:nvSpPr>
          <p:cNvPr id="18" name="Text Placeholder 3">
            <a:extLst>
              <a:ext uri="{FF2B5EF4-FFF2-40B4-BE49-F238E27FC236}">
                <a16:creationId xmlns:a16="http://schemas.microsoft.com/office/drawing/2014/main" id="{6E820AC0-D6D8-48F9-9D9F-A17400A404BB}"/>
              </a:ext>
            </a:extLst>
          </p:cNvPr>
          <p:cNvSpPr>
            <a:spLocks noGrp="1"/>
          </p:cNvSpPr>
          <p:nvPr>
            <p:ph type="body" sz="quarter" idx="10" hasCustomPrompt="1"/>
          </p:nvPr>
        </p:nvSpPr>
        <p:spPr>
          <a:xfrm>
            <a:off x="8530361" y="4554447"/>
            <a:ext cx="2489200" cy="3124198"/>
          </a:xfrm>
          <a:solidFill>
            <a:schemeClr val="accent4">
              <a:lumMod val="40000"/>
              <a:lumOff val="60000"/>
            </a:schemeClr>
          </a:solidFill>
        </p:spPr>
        <p:txBody>
          <a:bodyPr bIns="0" rtlCol="0" anchor="b">
            <a:noAutofit/>
          </a:bodyPr>
          <a:lstStyle>
            <a:lvl1pPr marL="0" indent="0" algn="ctr">
              <a:buNone/>
              <a:defRPr sz="25000">
                <a:solidFill>
                  <a:schemeClr val="bg1"/>
                </a:solidFill>
                <a:latin typeface="+mj-lt"/>
                <a:cs typeface="Arial" panose="020B0604020202020204" pitchFamily="34" charset="0"/>
              </a:defRPr>
            </a:lvl1pPr>
          </a:lstStyle>
          <a:p>
            <a:pPr lvl="0" rtl="0"/>
            <a:r>
              <a:rPr lang="en-GB" noProof="0"/>
              <a:t>2</a:t>
            </a:r>
          </a:p>
        </p:txBody>
      </p:sp>
    </p:spTree>
    <p:extLst>
      <p:ext uri="{BB962C8B-B14F-4D97-AF65-F5344CB8AC3E}">
        <p14:creationId xmlns:p14="http://schemas.microsoft.com/office/powerpoint/2010/main" val="143977653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091705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4_Image and Content">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A985C547-771F-4BD4-ADA8-B270DC50BDBC}"/>
              </a:ext>
            </a:extLst>
          </p:cNvPr>
          <p:cNvSpPr>
            <a:spLocks noGrp="1"/>
          </p:cNvSpPr>
          <p:nvPr>
            <p:ph type="body" sz="quarter" idx="17"/>
          </p:nvPr>
        </p:nvSpPr>
        <p:spPr>
          <a:xfrm>
            <a:off x="7718323" y="1058980"/>
            <a:ext cx="3977648" cy="731694"/>
          </a:xfrm>
        </p:spPr>
        <p:txBody>
          <a:bodyPr rtlCol="0" anchor="ctr">
            <a:normAutofit/>
          </a:bodyPr>
          <a:lstStyle>
            <a:lvl1pPr marL="0" indent="0">
              <a:buNone/>
              <a:defRPr sz="1400"/>
            </a:lvl1pPr>
          </a:lstStyle>
          <a:p>
            <a:pPr lvl="0" rtl="0"/>
            <a:r>
              <a:rPr lang="en-GB" noProof="0"/>
              <a:t>Click to edit Master text styles</a:t>
            </a:r>
          </a:p>
        </p:txBody>
      </p:sp>
      <p:sp>
        <p:nvSpPr>
          <p:cNvPr id="16" name="Text Placeholder 8">
            <a:extLst>
              <a:ext uri="{FF2B5EF4-FFF2-40B4-BE49-F238E27FC236}">
                <a16:creationId xmlns:a16="http://schemas.microsoft.com/office/drawing/2014/main" id="{5726DA1D-D34F-4505-9722-98586A88D858}"/>
              </a:ext>
            </a:extLst>
          </p:cNvPr>
          <p:cNvSpPr>
            <a:spLocks noGrp="1"/>
          </p:cNvSpPr>
          <p:nvPr>
            <p:ph type="body" sz="quarter" idx="18"/>
          </p:nvPr>
        </p:nvSpPr>
        <p:spPr>
          <a:xfrm>
            <a:off x="7718323" y="2365537"/>
            <a:ext cx="3977648" cy="731694"/>
          </a:xfrm>
        </p:spPr>
        <p:txBody>
          <a:bodyPr rtlCol="0" anchor="ctr">
            <a:normAutofit/>
          </a:bodyPr>
          <a:lstStyle>
            <a:lvl1pPr marL="0" indent="0">
              <a:buNone/>
              <a:defRPr sz="1400"/>
            </a:lvl1pPr>
          </a:lstStyle>
          <a:p>
            <a:pPr lvl="0" rtl="0"/>
            <a:r>
              <a:rPr lang="en-GB" noProof="0"/>
              <a:t>Click to edit Master text styles</a:t>
            </a:r>
          </a:p>
        </p:txBody>
      </p:sp>
      <p:sp>
        <p:nvSpPr>
          <p:cNvPr id="18" name="Text Placeholder 8">
            <a:extLst>
              <a:ext uri="{FF2B5EF4-FFF2-40B4-BE49-F238E27FC236}">
                <a16:creationId xmlns:a16="http://schemas.microsoft.com/office/drawing/2014/main" id="{DA05F0E8-C4BA-4839-9D3B-C830E7398021}"/>
              </a:ext>
            </a:extLst>
          </p:cNvPr>
          <p:cNvSpPr>
            <a:spLocks noGrp="1"/>
          </p:cNvSpPr>
          <p:nvPr>
            <p:ph type="body" sz="quarter" idx="19"/>
          </p:nvPr>
        </p:nvSpPr>
        <p:spPr>
          <a:xfrm>
            <a:off x="7718323" y="3656265"/>
            <a:ext cx="3977648" cy="731694"/>
          </a:xfrm>
        </p:spPr>
        <p:txBody>
          <a:bodyPr rtlCol="0" anchor="ctr">
            <a:normAutofit/>
          </a:bodyPr>
          <a:lstStyle>
            <a:lvl1pPr marL="0" indent="0">
              <a:buNone/>
              <a:defRPr sz="1400"/>
            </a:lvl1pPr>
          </a:lstStyle>
          <a:p>
            <a:pPr lvl="0" rtl="0"/>
            <a:r>
              <a:rPr lang="en-GB" noProof="0"/>
              <a:t>Click to edit Master text styles</a:t>
            </a:r>
          </a:p>
        </p:txBody>
      </p:sp>
      <p:sp>
        <p:nvSpPr>
          <p:cNvPr id="19" name="Text Placeholder 8">
            <a:extLst>
              <a:ext uri="{FF2B5EF4-FFF2-40B4-BE49-F238E27FC236}">
                <a16:creationId xmlns:a16="http://schemas.microsoft.com/office/drawing/2014/main" id="{3BDE5625-360A-435B-8812-2FFD30C937B1}"/>
              </a:ext>
            </a:extLst>
          </p:cNvPr>
          <p:cNvSpPr>
            <a:spLocks noGrp="1"/>
          </p:cNvSpPr>
          <p:nvPr>
            <p:ph type="body" sz="quarter" idx="20"/>
          </p:nvPr>
        </p:nvSpPr>
        <p:spPr>
          <a:xfrm>
            <a:off x="7718323" y="4946994"/>
            <a:ext cx="3977648" cy="731694"/>
          </a:xfrm>
        </p:spPr>
        <p:txBody>
          <a:bodyPr rtlCol="0" anchor="ctr">
            <a:normAutofit/>
          </a:bodyPr>
          <a:lstStyle>
            <a:lvl1pPr marL="0" indent="0">
              <a:buNone/>
              <a:defRPr sz="1400"/>
            </a:lvl1pPr>
          </a:lstStyle>
          <a:p>
            <a:pPr lvl="0" rtl="0"/>
            <a:r>
              <a:rPr lang="en-GB" noProof="0"/>
              <a:t>Click to edit Master text styles</a:t>
            </a:r>
          </a:p>
        </p:txBody>
      </p:sp>
      <p:sp>
        <p:nvSpPr>
          <p:cNvPr id="14" name="Title 1">
            <a:extLst>
              <a:ext uri="{FF2B5EF4-FFF2-40B4-BE49-F238E27FC236}">
                <a16:creationId xmlns:a16="http://schemas.microsoft.com/office/drawing/2014/main" id="{95B2C2DA-ADF3-D44B-8824-9B44E01F747F}"/>
              </a:ext>
            </a:extLst>
          </p:cNvPr>
          <p:cNvSpPr>
            <a:spLocks noGrp="1"/>
          </p:cNvSpPr>
          <p:nvPr>
            <p:ph type="title" hasCustomPrompt="1"/>
          </p:nvPr>
        </p:nvSpPr>
        <p:spPr>
          <a:xfrm>
            <a:off x="841057" y="1100290"/>
            <a:ext cx="4008437" cy="1395208"/>
          </a:xfrm>
        </p:spPr>
        <p:txBody>
          <a:bodyPr lIns="0" rtlCol="0" anchor="b"/>
          <a:lstStyle>
            <a:lvl1pPr>
              <a:defRPr b="1"/>
            </a:lvl1pPr>
          </a:lstStyle>
          <a:p>
            <a:pPr rtl="0"/>
            <a:r>
              <a:rPr lang="en-GB" noProof="0"/>
              <a:t>Click to Add Slide Title Here</a:t>
            </a:r>
          </a:p>
        </p:txBody>
      </p:sp>
      <p:sp>
        <p:nvSpPr>
          <p:cNvPr id="20" name="Text Placeholder 11">
            <a:extLst>
              <a:ext uri="{FF2B5EF4-FFF2-40B4-BE49-F238E27FC236}">
                <a16:creationId xmlns:a16="http://schemas.microsoft.com/office/drawing/2014/main" id="{6CAA743B-32D9-CE44-9E46-D38DB57EFACE}"/>
              </a:ext>
            </a:extLst>
          </p:cNvPr>
          <p:cNvSpPr>
            <a:spLocks noGrp="1"/>
          </p:cNvSpPr>
          <p:nvPr>
            <p:ph type="body" sz="quarter" idx="12" hasCustomPrompt="1"/>
          </p:nvPr>
        </p:nvSpPr>
        <p:spPr>
          <a:xfrm>
            <a:off x="841058" y="2561159"/>
            <a:ext cx="4008437" cy="602887"/>
          </a:xfrm>
        </p:spPr>
        <p:txBody>
          <a:bodyPr lIns="0" rtlCol="0" anchor="t">
            <a:normAutofit/>
          </a:bodyPr>
          <a:lstStyle>
            <a:lvl1pPr marL="0" indent="0">
              <a:buNone/>
              <a:defRPr sz="1400" spc="300">
                <a:solidFill>
                  <a:schemeClr val="tx2"/>
                </a:solidFill>
                <a:latin typeface="+mj-lt"/>
              </a:defRPr>
            </a:lvl1pPr>
            <a:lvl2pPr>
              <a:defRPr sz="1100">
                <a:solidFill>
                  <a:schemeClr val="tx2"/>
                </a:solidFill>
              </a:defRPr>
            </a:lvl2pPr>
            <a:lvl3pPr>
              <a:defRPr sz="1050">
                <a:solidFill>
                  <a:schemeClr val="tx2"/>
                </a:solidFill>
              </a:defRPr>
            </a:lvl3pPr>
            <a:lvl4pPr>
              <a:defRPr sz="1000">
                <a:solidFill>
                  <a:schemeClr val="tx2"/>
                </a:solidFill>
              </a:defRPr>
            </a:lvl4pPr>
            <a:lvl5pPr>
              <a:defRPr sz="1000">
                <a:solidFill>
                  <a:schemeClr val="tx2"/>
                </a:solidFill>
              </a:defRPr>
            </a:lvl5pPr>
          </a:lstStyle>
          <a:p>
            <a:pPr lvl="0" rtl="0"/>
            <a:r>
              <a:rPr lang="en-GB" noProof="0"/>
              <a:t>SUBTITLE HERE</a:t>
            </a:r>
          </a:p>
        </p:txBody>
      </p:sp>
      <p:sp>
        <p:nvSpPr>
          <p:cNvPr id="24" name="Text Placeholder 6">
            <a:extLst>
              <a:ext uri="{FF2B5EF4-FFF2-40B4-BE49-F238E27FC236}">
                <a16:creationId xmlns:a16="http://schemas.microsoft.com/office/drawing/2014/main" id="{A4E9B315-244E-41A8-B655-63FCC22CCF4C}"/>
              </a:ext>
            </a:extLst>
          </p:cNvPr>
          <p:cNvSpPr>
            <a:spLocks noGrp="1"/>
          </p:cNvSpPr>
          <p:nvPr>
            <p:ph type="body" sz="quarter" idx="11"/>
          </p:nvPr>
        </p:nvSpPr>
        <p:spPr>
          <a:xfrm>
            <a:off x="838200" y="3498661"/>
            <a:ext cx="4008438" cy="2560899"/>
          </a:xfrm>
        </p:spPr>
        <p:txBody>
          <a:bodyPr lIns="0" rtlCol="0">
            <a:noAutofit/>
          </a:bodyPr>
          <a:lstStyle>
            <a:lvl1pPr marL="0" indent="0">
              <a:lnSpc>
                <a:spcPct val="100000"/>
              </a:lnSpc>
              <a:buNone/>
              <a:defRPr sz="1400">
                <a:latin typeface="+mn-lt"/>
                <a:cs typeface="Arial" panose="020B0604020202020204" pitchFamily="34" charset="0"/>
              </a:defRPr>
            </a:lvl1pPr>
          </a:lstStyle>
          <a:p>
            <a:pPr lvl="0" rtl="0"/>
            <a:r>
              <a:rPr lang="en-GB" noProof="0"/>
              <a:t>Click to edit Master text styles</a:t>
            </a:r>
          </a:p>
        </p:txBody>
      </p:sp>
      <p:sp>
        <p:nvSpPr>
          <p:cNvPr id="25" name="Shape 62" title="Decorative">
            <a:extLst>
              <a:ext uri="{FF2B5EF4-FFF2-40B4-BE49-F238E27FC236}">
                <a16:creationId xmlns:a16="http://schemas.microsoft.com/office/drawing/2014/main" id="{E1A23DB6-E067-4A30-8C4B-98B452428518}"/>
              </a:ext>
            </a:extLst>
          </p:cNvPr>
          <p:cNvSpPr/>
          <p:nvPr userDrawn="1"/>
        </p:nvSpPr>
        <p:spPr>
          <a:xfrm rot="16200000" flipV="1">
            <a:off x="1918496" y="2124643"/>
            <a:ext cx="0" cy="2188806"/>
          </a:xfrm>
          <a:prstGeom prst="line">
            <a:avLst/>
          </a:prstGeom>
          <a:ln w="76200">
            <a:solidFill>
              <a:schemeClr val="accent1">
                <a:lumMod val="60000"/>
                <a:lumOff val="40000"/>
              </a:schemeClr>
            </a:solidFill>
            <a:miter lim="400000"/>
          </a:ln>
        </p:spPr>
        <p:txBody>
          <a:bodyPr lIns="19050" tIns="19050" rIns="19050" bIns="19050" rtlCol="0" anchor="ctr"/>
          <a:lstStyle/>
          <a:p>
            <a:pPr algn="ctr" rtl="0">
              <a:defRPr sz="3000">
                <a:solidFill>
                  <a:srgbClr val="000000"/>
                </a:solidFill>
                <a:latin typeface="Helvetica Light"/>
                <a:ea typeface="Helvetica Light"/>
                <a:cs typeface="Helvetica Light"/>
                <a:sym typeface="Helvetica Light"/>
              </a:defRPr>
            </a:pPr>
            <a:endParaRPr lang="en-GB" sz="1500" noProof="0"/>
          </a:p>
        </p:txBody>
      </p:sp>
      <p:sp>
        <p:nvSpPr>
          <p:cNvPr id="2" name="Oval 1">
            <a:extLst>
              <a:ext uri="{FF2B5EF4-FFF2-40B4-BE49-F238E27FC236}">
                <a16:creationId xmlns:a16="http://schemas.microsoft.com/office/drawing/2014/main" id="{7E5B409A-28A1-4F13-9C1C-E15291930DF1}"/>
              </a:ext>
            </a:extLst>
          </p:cNvPr>
          <p:cNvSpPr/>
          <p:nvPr userDrawn="1"/>
        </p:nvSpPr>
        <p:spPr>
          <a:xfrm>
            <a:off x="6721671" y="1047456"/>
            <a:ext cx="754743" cy="75474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7" name="Oval 16">
            <a:extLst>
              <a:ext uri="{FF2B5EF4-FFF2-40B4-BE49-F238E27FC236}">
                <a16:creationId xmlns:a16="http://schemas.microsoft.com/office/drawing/2014/main" id="{B0A9508C-D302-4643-AFFA-37BE20A4CF91}"/>
              </a:ext>
            </a:extLst>
          </p:cNvPr>
          <p:cNvSpPr/>
          <p:nvPr userDrawn="1"/>
        </p:nvSpPr>
        <p:spPr>
          <a:xfrm>
            <a:off x="6721671" y="2342488"/>
            <a:ext cx="754743" cy="75474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6" name="Oval 25">
            <a:extLst>
              <a:ext uri="{FF2B5EF4-FFF2-40B4-BE49-F238E27FC236}">
                <a16:creationId xmlns:a16="http://schemas.microsoft.com/office/drawing/2014/main" id="{3C430BF1-F654-4C13-9094-97AE78B80696}"/>
              </a:ext>
            </a:extLst>
          </p:cNvPr>
          <p:cNvSpPr/>
          <p:nvPr userDrawn="1"/>
        </p:nvSpPr>
        <p:spPr>
          <a:xfrm>
            <a:off x="6721671" y="3644740"/>
            <a:ext cx="754743" cy="75474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7" name="Oval 26">
            <a:extLst>
              <a:ext uri="{FF2B5EF4-FFF2-40B4-BE49-F238E27FC236}">
                <a16:creationId xmlns:a16="http://schemas.microsoft.com/office/drawing/2014/main" id="{94F3E6A2-CCB8-4870-9797-40002216D2B3}"/>
              </a:ext>
            </a:extLst>
          </p:cNvPr>
          <p:cNvSpPr/>
          <p:nvPr userDrawn="1"/>
        </p:nvSpPr>
        <p:spPr>
          <a:xfrm>
            <a:off x="6721671" y="4935469"/>
            <a:ext cx="754743" cy="75474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4" name="Picture Placeholder 3">
            <a:extLst>
              <a:ext uri="{FF2B5EF4-FFF2-40B4-BE49-F238E27FC236}">
                <a16:creationId xmlns:a16="http://schemas.microsoft.com/office/drawing/2014/main" id="{83725AD6-E3CC-4FAC-94F3-1F4CB56D222F}"/>
              </a:ext>
            </a:extLst>
          </p:cNvPr>
          <p:cNvSpPr>
            <a:spLocks noGrp="1"/>
          </p:cNvSpPr>
          <p:nvPr>
            <p:ph type="pic" sz="quarter" idx="21"/>
          </p:nvPr>
        </p:nvSpPr>
        <p:spPr>
          <a:xfrm>
            <a:off x="6874411" y="1200196"/>
            <a:ext cx="449262" cy="449263"/>
          </a:xfrm>
        </p:spPr>
        <p:txBody>
          <a:bodyPr rtlCol="0" anchor="ctr">
            <a:normAutofit/>
          </a:bodyPr>
          <a:lstStyle>
            <a:lvl1pPr marL="0" indent="0" algn="ctr">
              <a:buNone/>
              <a:defRPr sz="700">
                <a:solidFill>
                  <a:schemeClr val="bg1"/>
                </a:solidFill>
              </a:defRPr>
            </a:lvl1pPr>
          </a:lstStyle>
          <a:p>
            <a:pPr rtl="0"/>
            <a:r>
              <a:rPr lang="en-GB" noProof="0"/>
              <a:t>Click icon to add picture</a:t>
            </a:r>
          </a:p>
        </p:txBody>
      </p:sp>
      <p:sp>
        <p:nvSpPr>
          <p:cNvPr id="28" name="Picture Placeholder 3">
            <a:extLst>
              <a:ext uri="{FF2B5EF4-FFF2-40B4-BE49-F238E27FC236}">
                <a16:creationId xmlns:a16="http://schemas.microsoft.com/office/drawing/2014/main" id="{C80D4B49-1275-4A83-A987-EC233FB6CC38}"/>
              </a:ext>
            </a:extLst>
          </p:cNvPr>
          <p:cNvSpPr>
            <a:spLocks noGrp="1"/>
          </p:cNvSpPr>
          <p:nvPr>
            <p:ph type="pic" sz="quarter" idx="22"/>
          </p:nvPr>
        </p:nvSpPr>
        <p:spPr>
          <a:xfrm>
            <a:off x="6874411" y="2506752"/>
            <a:ext cx="449262" cy="449263"/>
          </a:xfrm>
        </p:spPr>
        <p:txBody>
          <a:bodyPr rtlCol="0" anchor="ctr">
            <a:normAutofit/>
          </a:bodyPr>
          <a:lstStyle>
            <a:lvl1pPr marL="0" indent="0" algn="ctr">
              <a:buNone/>
              <a:defRPr sz="700">
                <a:solidFill>
                  <a:schemeClr val="bg1"/>
                </a:solidFill>
              </a:defRPr>
            </a:lvl1pPr>
          </a:lstStyle>
          <a:p>
            <a:pPr rtl="0"/>
            <a:r>
              <a:rPr lang="en-GB" noProof="0"/>
              <a:t>Click icon to add picture</a:t>
            </a:r>
          </a:p>
        </p:txBody>
      </p:sp>
      <p:sp>
        <p:nvSpPr>
          <p:cNvPr id="29" name="Picture Placeholder 3">
            <a:extLst>
              <a:ext uri="{FF2B5EF4-FFF2-40B4-BE49-F238E27FC236}">
                <a16:creationId xmlns:a16="http://schemas.microsoft.com/office/drawing/2014/main" id="{7B475AE2-C1A9-4191-A31B-5D6893397E23}"/>
              </a:ext>
            </a:extLst>
          </p:cNvPr>
          <p:cNvSpPr>
            <a:spLocks noGrp="1"/>
          </p:cNvSpPr>
          <p:nvPr>
            <p:ph type="pic" sz="quarter" idx="23"/>
          </p:nvPr>
        </p:nvSpPr>
        <p:spPr>
          <a:xfrm>
            <a:off x="6874411" y="3797479"/>
            <a:ext cx="449262" cy="449263"/>
          </a:xfrm>
        </p:spPr>
        <p:txBody>
          <a:bodyPr rtlCol="0" anchor="ctr">
            <a:normAutofit/>
          </a:bodyPr>
          <a:lstStyle>
            <a:lvl1pPr marL="0" indent="0" algn="ctr">
              <a:buNone/>
              <a:defRPr sz="700">
                <a:solidFill>
                  <a:schemeClr val="bg1"/>
                </a:solidFill>
              </a:defRPr>
            </a:lvl1pPr>
          </a:lstStyle>
          <a:p>
            <a:pPr rtl="0"/>
            <a:r>
              <a:rPr lang="en-GB" noProof="0"/>
              <a:t>Click icon to add picture</a:t>
            </a:r>
          </a:p>
        </p:txBody>
      </p:sp>
      <p:sp>
        <p:nvSpPr>
          <p:cNvPr id="30" name="Picture Placeholder 3">
            <a:extLst>
              <a:ext uri="{FF2B5EF4-FFF2-40B4-BE49-F238E27FC236}">
                <a16:creationId xmlns:a16="http://schemas.microsoft.com/office/drawing/2014/main" id="{C29F28E2-C28B-447C-818F-8676A82EEAA9}"/>
              </a:ext>
            </a:extLst>
          </p:cNvPr>
          <p:cNvSpPr>
            <a:spLocks noGrp="1"/>
          </p:cNvSpPr>
          <p:nvPr>
            <p:ph type="pic" sz="quarter" idx="24"/>
          </p:nvPr>
        </p:nvSpPr>
        <p:spPr>
          <a:xfrm>
            <a:off x="6874411" y="5088208"/>
            <a:ext cx="449262" cy="449263"/>
          </a:xfrm>
        </p:spPr>
        <p:txBody>
          <a:bodyPr rtlCol="0" anchor="ctr">
            <a:normAutofit/>
          </a:bodyPr>
          <a:lstStyle>
            <a:lvl1pPr marL="0" indent="0" algn="ctr">
              <a:buNone/>
              <a:defRPr sz="700">
                <a:solidFill>
                  <a:schemeClr val="bg1"/>
                </a:solidFill>
              </a:defRPr>
            </a:lvl1pPr>
          </a:lstStyle>
          <a:p>
            <a:pPr rtl="0"/>
            <a:r>
              <a:rPr lang="en-GB" noProof="0"/>
              <a:t>Click icon to add picture</a:t>
            </a:r>
          </a:p>
        </p:txBody>
      </p:sp>
    </p:spTree>
    <p:extLst>
      <p:ext uri="{BB962C8B-B14F-4D97-AF65-F5344CB8AC3E}">
        <p14:creationId xmlns:p14="http://schemas.microsoft.com/office/powerpoint/2010/main" val="2357650912"/>
      </p:ext>
    </p:extLst>
  </p:cSld>
  <p:clrMapOvr>
    <a:masterClrMapping/>
  </p:clrMapOvr>
  <p:extLst>
    <p:ext uri="{DCECCB84-F9BA-43D5-87BE-67443E8EF086}">
      <p15:sldGuideLst xmlns:p15="http://schemas.microsoft.com/office/powerpoint/2012/main">
        <p15:guide id="1" orient="horz" pos="2160">
          <p15:clr>
            <a:srgbClr val="FBAE40"/>
          </p15:clr>
        </p15:guide>
        <p15:guide id="2" pos="3863">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_Image and Content">
    <p:spTree>
      <p:nvGrpSpPr>
        <p:cNvPr id="1" name=""/>
        <p:cNvGrpSpPr/>
        <p:nvPr/>
      </p:nvGrpSpPr>
      <p:grpSpPr>
        <a:xfrm>
          <a:off x="0" y="0"/>
          <a:ext cx="0" cy="0"/>
          <a:chOff x="0" y="0"/>
          <a:chExt cx="0" cy="0"/>
        </a:xfrm>
      </p:grpSpPr>
      <p:sp>
        <p:nvSpPr>
          <p:cNvPr id="7" name="Rectangle 6" title="Decorative">
            <a:extLst>
              <a:ext uri="{FF2B5EF4-FFF2-40B4-BE49-F238E27FC236}">
                <a16:creationId xmlns:a16="http://schemas.microsoft.com/office/drawing/2014/main" id="{BC0DB138-926E-4EF2-BFC2-93D610E35703}"/>
              </a:ext>
            </a:extLst>
          </p:cNvPr>
          <p:cNvSpPr/>
          <p:nvPr userDrawn="1"/>
        </p:nvSpPr>
        <p:spPr>
          <a:xfrm>
            <a:off x="0" y="3721472"/>
            <a:ext cx="12192000" cy="3136523"/>
          </a:xfrm>
          <a:prstGeom prst="rect">
            <a:avLst/>
          </a:prstGeom>
          <a:solidFill>
            <a:schemeClr val="accent2"/>
          </a:solidFill>
        </p:spPr>
        <p:txBody>
          <a:bodyPr vert="horz" lIns="1296000" tIns="45720" rIns="432000" bIns="45720" rtlCol="0" anchor="ctr">
            <a:normAutofit/>
          </a:bodyPr>
          <a:lstStyle/>
          <a:p>
            <a:pPr lvl="0" indent="0" rtl="0">
              <a:lnSpc>
                <a:spcPct val="100000"/>
              </a:lnSpc>
              <a:spcBef>
                <a:spcPts val="1000"/>
              </a:spcBef>
              <a:buFontTx/>
              <a:buNone/>
            </a:pPr>
            <a:endParaRPr lang="en-GB" sz="1400" b="0" i="0" spc="0" noProof="0">
              <a:solidFill>
                <a:schemeClr val="tx2"/>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95B2C2DA-ADF3-D44B-8824-9B44E01F747F}"/>
              </a:ext>
            </a:extLst>
          </p:cNvPr>
          <p:cNvSpPr>
            <a:spLocks noGrp="1"/>
          </p:cNvSpPr>
          <p:nvPr>
            <p:ph type="title" hasCustomPrompt="1"/>
          </p:nvPr>
        </p:nvSpPr>
        <p:spPr>
          <a:xfrm>
            <a:off x="668543" y="358610"/>
            <a:ext cx="10854914" cy="804759"/>
          </a:xfrm>
        </p:spPr>
        <p:txBody>
          <a:bodyPr lIns="0" rtlCol="0" anchor="b">
            <a:normAutofit/>
          </a:bodyPr>
          <a:lstStyle>
            <a:lvl1pPr algn="ctr">
              <a:defRPr sz="4000" b="1"/>
            </a:lvl1pPr>
          </a:lstStyle>
          <a:p>
            <a:pPr rtl="0"/>
            <a:r>
              <a:rPr lang="en-GB" noProof="0"/>
              <a:t>Click to Add Slide Title Here</a:t>
            </a:r>
          </a:p>
        </p:txBody>
      </p:sp>
      <p:sp>
        <p:nvSpPr>
          <p:cNvPr id="6" name="Picture Placeholder 5" title="Decorative">
            <a:extLst>
              <a:ext uri="{FF2B5EF4-FFF2-40B4-BE49-F238E27FC236}">
                <a16:creationId xmlns:a16="http://schemas.microsoft.com/office/drawing/2014/main" id="{8C7AA169-6546-4620-BD7B-7B36553C28F7}"/>
              </a:ext>
            </a:extLst>
          </p:cNvPr>
          <p:cNvSpPr>
            <a:spLocks noGrp="1"/>
          </p:cNvSpPr>
          <p:nvPr>
            <p:ph type="pic" sz="quarter" idx="13"/>
          </p:nvPr>
        </p:nvSpPr>
        <p:spPr>
          <a:xfrm>
            <a:off x="1378803" y="2592710"/>
            <a:ext cx="973759" cy="973759"/>
          </a:xfrm>
          <a:prstGeom prst="ellipse">
            <a:avLst/>
          </a:prstGeom>
          <a:solidFill>
            <a:schemeClr val="bg1"/>
          </a:solidFill>
          <a:ln w="19050">
            <a:noFill/>
          </a:ln>
        </p:spPr>
        <p:txBody>
          <a:bodyPr rtlCol="0">
            <a:normAutofit/>
          </a:bodyPr>
          <a:lstStyle>
            <a:lvl1pPr>
              <a:defRPr sz="800"/>
            </a:lvl1pPr>
          </a:lstStyle>
          <a:p>
            <a:pPr rtl="0"/>
            <a:r>
              <a:rPr lang="en-GB" noProof="0"/>
              <a:t>Click icon to add picture</a:t>
            </a:r>
          </a:p>
        </p:txBody>
      </p:sp>
      <p:sp>
        <p:nvSpPr>
          <p:cNvPr id="11" name="Picture Placeholder 5" title="Decorative">
            <a:extLst>
              <a:ext uri="{FF2B5EF4-FFF2-40B4-BE49-F238E27FC236}">
                <a16:creationId xmlns:a16="http://schemas.microsoft.com/office/drawing/2014/main" id="{CE9C16DA-A24B-4516-BCC8-C747730478D8}"/>
              </a:ext>
            </a:extLst>
          </p:cNvPr>
          <p:cNvSpPr>
            <a:spLocks noGrp="1"/>
          </p:cNvSpPr>
          <p:nvPr>
            <p:ph type="pic" sz="quarter" idx="14"/>
          </p:nvPr>
        </p:nvSpPr>
        <p:spPr>
          <a:xfrm>
            <a:off x="4226108" y="2592710"/>
            <a:ext cx="973759" cy="973759"/>
          </a:xfrm>
          <a:prstGeom prst="ellipse">
            <a:avLst/>
          </a:prstGeom>
          <a:solidFill>
            <a:schemeClr val="bg1"/>
          </a:solidFill>
          <a:ln w="19050">
            <a:noFill/>
          </a:ln>
        </p:spPr>
        <p:txBody>
          <a:bodyPr vert="horz" lIns="91440" tIns="45720" rIns="91440" bIns="45720" rtlCol="0">
            <a:normAutofit/>
          </a:bodyPr>
          <a:lstStyle>
            <a:lvl1pPr>
              <a:defRPr lang="en-US" sz="800" dirty="0"/>
            </a:lvl1pPr>
          </a:lstStyle>
          <a:p>
            <a:pPr lvl="0" rtl="0"/>
            <a:r>
              <a:rPr lang="en-GB" noProof="0"/>
              <a:t>Click icon to add picture</a:t>
            </a:r>
          </a:p>
        </p:txBody>
      </p:sp>
      <p:sp>
        <p:nvSpPr>
          <p:cNvPr id="13" name="Picture Placeholder 5" title="Decorative">
            <a:extLst>
              <a:ext uri="{FF2B5EF4-FFF2-40B4-BE49-F238E27FC236}">
                <a16:creationId xmlns:a16="http://schemas.microsoft.com/office/drawing/2014/main" id="{A498122E-BB6F-4765-B85E-6410B9CE17AC}"/>
              </a:ext>
            </a:extLst>
          </p:cNvPr>
          <p:cNvSpPr>
            <a:spLocks noGrp="1"/>
          </p:cNvSpPr>
          <p:nvPr>
            <p:ph type="pic" sz="quarter" idx="15"/>
          </p:nvPr>
        </p:nvSpPr>
        <p:spPr>
          <a:xfrm>
            <a:off x="7073413" y="2592710"/>
            <a:ext cx="973759" cy="973759"/>
          </a:xfrm>
          <a:prstGeom prst="ellipse">
            <a:avLst/>
          </a:prstGeom>
          <a:solidFill>
            <a:schemeClr val="bg1"/>
          </a:solidFill>
          <a:ln w="19050">
            <a:noFill/>
          </a:ln>
        </p:spPr>
        <p:txBody>
          <a:bodyPr vert="horz" lIns="91440" tIns="45720" rIns="91440" bIns="45720" rtlCol="0">
            <a:normAutofit/>
          </a:bodyPr>
          <a:lstStyle>
            <a:lvl1pPr>
              <a:defRPr lang="en-US" sz="800" dirty="0"/>
            </a:lvl1pPr>
          </a:lstStyle>
          <a:p>
            <a:pPr lvl="0" rtl="0"/>
            <a:r>
              <a:rPr lang="en-GB" noProof="0"/>
              <a:t>Click icon to add picture</a:t>
            </a:r>
          </a:p>
        </p:txBody>
      </p:sp>
      <p:sp>
        <p:nvSpPr>
          <p:cNvPr id="14" name="Picture Placeholder 5" title="Decorative">
            <a:extLst>
              <a:ext uri="{FF2B5EF4-FFF2-40B4-BE49-F238E27FC236}">
                <a16:creationId xmlns:a16="http://schemas.microsoft.com/office/drawing/2014/main" id="{D19B2F25-5E98-4166-8476-BE599D16121D}"/>
              </a:ext>
            </a:extLst>
          </p:cNvPr>
          <p:cNvSpPr>
            <a:spLocks noGrp="1"/>
          </p:cNvSpPr>
          <p:nvPr>
            <p:ph type="pic" sz="quarter" idx="16"/>
          </p:nvPr>
        </p:nvSpPr>
        <p:spPr>
          <a:xfrm>
            <a:off x="9920718" y="2592710"/>
            <a:ext cx="973759" cy="973759"/>
          </a:xfrm>
          <a:prstGeom prst="ellipse">
            <a:avLst/>
          </a:prstGeom>
          <a:solidFill>
            <a:schemeClr val="bg1"/>
          </a:solidFill>
          <a:ln w="19050">
            <a:noFill/>
          </a:ln>
        </p:spPr>
        <p:txBody>
          <a:bodyPr vert="horz" lIns="91440" tIns="45720" rIns="91440" bIns="45720" rtlCol="0">
            <a:normAutofit/>
          </a:bodyPr>
          <a:lstStyle>
            <a:lvl1pPr>
              <a:defRPr lang="en-US" sz="800" dirty="0"/>
            </a:lvl1pPr>
          </a:lstStyle>
          <a:p>
            <a:pPr lvl="0" rtl="0"/>
            <a:r>
              <a:rPr lang="en-GB" noProof="0"/>
              <a:t>Click icon to add picture</a:t>
            </a:r>
          </a:p>
        </p:txBody>
      </p:sp>
      <p:sp>
        <p:nvSpPr>
          <p:cNvPr id="9" name="Text Placeholder 8">
            <a:extLst>
              <a:ext uri="{FF2B5EF4-FFF2-40B4-BE49-F238E27FC236}">
                <a16:creationId xmlns:a16="http://schemas.microsoft.com/office/drawing/2014/main" id="{A985C547-771F-4BD4-ADA8-B270DC50BDBC}"/>
              </a:ext>
            </a:extLst>
          </p:cNvPr>
          <p:cNvSpPr>
            <a:spLocks noGrp="1"/>
          </p:cNvSpPr>
          <p:nvPr>
            <p:ph type="body" sz="quarter" idx="17"/>
          </p:nvPr>
        </p:nvSpPr>
        <p:spPr>
          <a:xfrm>
            <a:off x="630780" y="3920809"/>
            <a:ext cx="2469806" cy="731694"/>
          </a:xfrm>
        </p:spPr>
        <p:txBody>
          <a:bodyPr rtlCol="0" anchor="t">
            <a:normAutofit/>
          </a:bodyPr>
          <a:lstStyle>
            <a:lvl1pPr marL="0" indent="0" algn="ctr">
              <a:buNone/>
              <a:defRPr sz="1400">
                <a:solidFill>
                  <a:schemeClr val="bg1"/>
                </a:solidFill>
              </a:defRPr>
            </a:lvl1pPr>
          </a:lstStyle>
          <a:p>
            <a:pPr lvl="0" rtl="0"/>
            <a:r>
              <a:rPr lang="en-GB" noProof="0"/>
              <a:t>Click to edit Master text styles</a:t>
            </a:r>
          </a:p>
        </p:txBody>
      </p:sp>
      <p:sp>
        <p:nvSpPr>
          <p:cNvPr id="16" name="Text Placeholder 8">
            <a:extLst>
              <a:ext uri="{FF2B5EF4-FFF2-40B4-BE49-F238E27FC236}">
                <a16:creationId xmlns:a16="http://schemas.microsoft.com/office/drawing/2014/main" id="{5726DA1D-D34F-4505-9722-98586A88D858}"/>
              </a:ext>
            </a:extLst>
          </p:cNvPr>
          <p:cNvSpPr>
            <a:spLocks noGrp="1"/>
          </p:cNvSpPr>
          <p:nvPr>
            <p:ph type="body" sz="quarter" idx="18"/>
          </p:nvPr>
        </p:nvSpPr>
        <p:spPr>
          <a:xfrm>
            <a:off x="3476825" y="3923752"/>
            <a:ext cx="2469806" cy="731694"/>
          </a:xfrm>
        </p:spPr>
        <p:txBody>
          <a:bodyPr rtlCol="0" anchor="t">
            <a:normAutofit/>
          </a:bodyPr>
          <a:lstStyle>
            <a:lvl1pPr marL="0" indent="0" algn="ctr">
              <a:buNone/>
              <a:defRPr sz="1400">
                <a:solidFill>
                  <a:schemeClr val="bg1"/>
                </a:solidFill>
              </a:defRPr>
            </a:lvl1pPr>
          </a:lstStyle>
          <a:p>
            <a:pPr lvl="0" rtl="0"/>
            <a:r>
              <a:rPr lang="en-GB" noProof="0"/>
              <a:t>Click to edit Master text styles</a:t>
            </a:r>
          </a:p>
        </p:txBody>
      </p:sp>
      <p:sp>
        <p:nvSpPr>
          <p:cNvPr id="18" name="Text Placeholder 8">
            <a:extLst>
              <a:ext uri="{FF2B5EF4-FFF2-40B4-BE49-F238E27FC236}">
                <a16:creationId xmlns:a16="http://schemas.microsoft.com/office/drawing/2014/main" id="{DA05F0E8-C4BA-4839-9D3B-C830E7398021}"/>
              </a:ext>
            </a:extLst>
          </p:cNvPr>
          <p:cNvSpPr>
            <a:spLocks noGrp="1"/>
          </p:cNvSpPr>
          <p:nvPr>
            <p:ph type="body" sz="quarter" idx="19"/>
          </p:nvPr>
        </p:nvSpPr>
        <p:spPr>
          <a:xfrm>
            <a:off x="6322870" y="3920809"/>
            <a:ext cx="2469806" cy="731694"/>
          </a:xfrm>
        </p:spPr>
        <p:txBody>
          <a:bodyPr rtlCol="0" anchor="t">
            <a:normAutofit/>
          </a:bodyPr>
          <a:lstStyle>
            <a:lvl1pPr marL="0" indent="0" algn="ctr">
              <a:buNone/>
              <a:defRPr sz="1400">
                <a:solidFill>
                  <a:schemeClr val="bg1"/>
                </a:solidFill>
              </a:defRPr>
            </a:lvl1pPr>
          </a:lstStyle>
          <a:p>
            <a:pPr lvl="0" rtl="0"/>
            <a:r>
              <a:rPr lang="en-GB" noProof="0"/>
              <a:t>Click to edit Master text styles</a:t>
            </a:r>
          </a:p>
        </p:txBody>
      </p:sp>
      <p:sp>
        <p:nvSpPr>
          <p:cNvPr id="19" name="Text Placeholder 8">
            <a:extLst>
              <a:ext uri="{FF2B5EF4-FFF2-40B4-BE49-F238E27FC236}">
                <a16:creationId xmlns:a16="http://schemas.microsoft.com/office/drawing/2014/main" id="{3BDE5625-360A-435B-8812-2FFD30C937B1}"/>
              </a:ext>
            </a:extLst>
          </p:cNvPr>
          <p:cNvSpPr>
            <a:spLocks noGrp="1"/>
          </p:cNvSpPr>
          <p:nvPr>
            <p:ph type="body" sz="quarter" idx="20"/>
          </p:nvPr>
        </p:nvSpPr>
        <p:spPr>
          <a:xfrm>
            <a:off x="9168916" y="3916626"/>
            <a:ext cx="2469806" cy="731694"/>
          </a:xfrm>
        </p:spPr>
        <p:txBody>
          <a:bodyPr rtlCol="0" anchor="t">
            <a:normAutofit/>
          </a:bodyPr>
          <a:lstStyle>
            <a:lvl1pPr marL="0" indent="0" algn="ctr">
              <a:buNone/>
              <a:defRPr sz="1400">
                <a:solidFill>
                  <a:schemeClr val="bg1"/>
                </a:solidFill>
              </a:defRPr>
            </a:lvl1pPr>
          </a:lstStyle>
          <a:p>
            <a:pPr lvl="0" rtl="0"/>
            <a:r>
              <a:rPr lang="en-GB" noProof="0"/>
              <a:t>Click to edit Master text styles</a:t>
            </a:r>
          </a:p>
        </p:txBody>
      </p:sp>
      <p:sp>
        <p:nvSpPr>
          <p:cNvPr id="20" name="Text Placeholder 6">
            <a:extLst>
              <a:ext uri="{FF2B5EF4-FFF2-40B4-BE49-F238E27FC236}">
                <a16:creationId xmlns:a16="http://schemas.microsoft.com/office/drawing/2014/main" id="{A4E9B315-244E-41A8-B655-63FCC22CCF4C}"/>
              </a:ext>
            </a:extLst>
          </p:cNvPr>
          <p:cNvSpPr>
            <a:spLocks noGrp="1"/>
          </p:cNvSpPr>
          <p:nvPr>
            <p:ph type="body" sz="quarter" idx="11"/>
          </p:nvPr>
        </p:nvSpPr>
        <p:spPr>
          <a:xfrm>
            <a:off x="668544" y="1489701"/>
            <a:ext cx="10854914" cy="541483"/>
          </a:xfrm>
        </p:spPr>
        <p:txBody>
          <a:bodyPr lIns="0" rtlCol="0">
            <a:noAutofit/>
          </a:bodyPr>
          <a:lstStyle>
            <a:lvl1pPr marL="0" indent="0" algn="ctr">
              <a:lnSpc>
                <a:spcPct val="100000"/>
              </a:lnSpc>
              <a:buNone/>
              <a:defRPr sz="1400">
                <a:latin typeface="+mj-lt"/>
                <a:cs typeface="Arial" panose="020B0604020202020204" pitchFamily="34" charset="0"/>
              </a:defRPr>
            </a:lvl1pPr>
          </a:lstStyle>
          <a:p>
            <a:pPr lvl="0" rtl="0"/>
            <a:r>
              <a:rPr lang="en-GB" noProof="0"/>
              <a:t>Click to edit Master text styles</a:t>
            </a:r>
          </a:p>
        </p:txBody>
      </p:sp>
      <p:sp>
        <p:nvSpPr>
          <p:cNvPr id="15" name="Shape 62" title="Decorative">
            <a:extLst>
              <a:ext uri="{FF2B5EF4-FFF2-40B4-BE49-F238E27FC236}">
                <a16:creationId xmlns:a16="http://schemas.microsoft.com/office/drawing/2014/main" id="{E1A23DB6-E067-4A30-8C4B-98B452428518}"/>
              </a:ext>
            </a:extLst>
          </p:cNvPr>
          <p:cNvSpPr/>
          <p:nvPr userDrawn="1"/>
        </p:nvSpPr>
        <p:spPr>
          <a:xfrm rot="16200000" flipV="1">
            <a:off x="6096000" y="222583"/>
            <a:ext cx="0" cy="2188805"/>
          </a:xfrm>
          <a:prstGeom prst="line">
            <a:avLst/>
          </a:prstGeom>
          <a:ln w="76200">
            <a:solidFill>
              <a:schemeClr val="accent2">
                <a:lumMod val="75000"/>
                <a:lumOff val="25000"/>
              </a:schemeClr>
            </a:solidFill>
            <a:miter lim="400000"/>
          </a:ln>
        </p:spPr>
        <p:txBody>
          <a:bodyPr lIns="19050" tIns="19050" rIns="19050" bIns="19050" rtlCol="0" anchor="ctr"/>
          <a:lstStyle/>
          <a:p>
            <a:pPr algn="ctr" rtl="0">
              <a:defRPr sz="3000">
                <a:solidFill>
                  <a:srgbClr val="000000"/>
                </a:solidFill>
                <a:latin typeface="Helvetica Light"/>
                <a:ea typeface="Helvetica Light"/>
                <a:cs typeface="Helvetica Light"/>
                <a:sym typeface="Helvetica Light"/>
              </a:defRPr>
            </a:pPr>
            <a:endParaRPr lang="en-GB" sz="1500" noProof="0"/>
          </a:p>
        </p:txBody>
      </p:sp>
    </p:spTree>
    <p:extLst>
      <p:ext uri="{BB962C8B-B14F-4D97-AF65-F5344CB8AC3E}">
        <p14:creationId xmlns:p14="http://schemas.microsoft.com/office/powerpoint/2010/main" val="2996315226"/>
      </p:ext>
    </p:extLst>
  </p:cSld>
  <p:clrMapOvr>
    <a:masterClrMapping/>
  </p:clrMapOvr>
  <p:extLst>
    <p:ext uri="{DCECCB84-F9BA-43D5-87BE-67443E8EF086}">
      <p15:sldGuideLst xmlns:p15="http://schemas.microsoft.com/office/powerpoint/2012/main">
        <p15:guide id="1" orient="horz" pos="2160">
          <p15:clr>
            <a:srgbClr val="FBAE40"/>
          </p15:clr>
        </p15:guide>
        <p15:guide id="2" pos="3864">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5_Image and Content">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A985C547-771F-4BD4-ADA8-B270DC50BDBC}"/>
              </a:ext>
            </a:extLst>
          </p:cNvPr>
          <p:cNvSpPr>
            <a:spLocks noGrp="1"/>
          </p:cNvSpPr>
          <p:nvPr>
            <p:ph type="body" sz="quarter" idx="17"/>
          </p:nvPr>
        </p:nvSpPr>
        <p:spPr>
          <a:xfrm>
            <a:off x="630780" y="4601529"/>
            <a:ext cx="2469806" cy="1562154"/>
          </a:xfrm>
        </p:spPr>
        <p:txBody>
          <a:bodyPr rtlCol="0" anchor="t">
            <a:normAutofit/>
          </a:bodyPr>
          <a:lstStyle>
            <a:lvl1pPr marL="0" indent="0" algn="ctr">
              <a:buNone/>
              <a:defRPr sz="1400"/>
            </a:lvl1pPr>
          </a:lstStyle>
          <a:p>
            <a:pPr lvl="0" rtl="0"/>
            <a:r>
              <a:rPr lang="en-GB" noProof="0"/>
              <a:t>Click to edit Master text styles</a:t>
            </a:r>
          </a:p>
        </p:txBody>
      </p:sp>
      <p:sp>
        <p:nvSpPr>
          <p:cNvPr id="16" name="Text Placeholder 8">
            <a:extLst>
              <a:ext uri="{FF2B5EF4-FFF2-40B4-BE49-F238E27FC236}">
                <a16:creationId xmlns:a16="http://schemas.microsoft.com/office/drawing/2014/main" id="{5726DA1D-D34F-4505-9722-98586A88D858}"/>
              </a:ext>
            </a:extLst>
          </p:cNvPr>
          <p:cNvSpPr>
            <a:spLocks noGrp="1"/>
          </p:cNvSpPr>
          <p:nvPr>
            <p:ph type="body" sz="quarter" idx="18"/>
          </p:nvPr>
        </p:nvSpPr>
        <p:spPr>
          <a:xfrm>
            <a:off x="3476825" y="4604472"/>
            <a:ext cx="2469806" cy="1562154"/>
          </a:xfrm>
        </p:spPr>
        <p:txBody>
          <a:bodyPr rtlCol="0" anchor="t">
            <a:normAutofit/>
          </a:bodyPr>
          <a:lstStyle>
            <a:lvl1pPr marL="0" indent="0" algn="ctr">
              <a:buNone/>
              <a:defRPr sz="1400"/>
            </a:lvl1pPr>
          </a:lstStyle>
          <a:p>
            <a:pPr lvl="0" rtl="0"/>
            <a:r>
              <a:rPr lang="en-GB" noProof="0"/>
              <a:t>Click to edit Master text styles</a:t>
            </a:r>
          </a:p>
        </p:txBody>
      </p:sp>
      <p:sp>
        <p:nvSpPr>
          <p:cNvPr id="18" name="Text Placeholder 8">
            <a:extLst>
              <a:ext uri="{FF2B5EF4-FFF2-40B4-BE49-F238E27FC236}">
                <a16:creationId xmlns:a16="http://schemas.microsoft.com/office/drawing/2014/main" id="{DA05F0E8-C4BA-4839-9D3B-C830E7398021}"/>
              </a:ext>
            </a:extLst>
          </p:cNvPr>
          <p:cNvSpPr>
            <a:spLocks noGrp="1"/>
          </p:cNvSpPr>
          <p:nvPr>
            <p:ph type="body" sz="quarter" idx="19"/>
          </p:nvPr>
        </p:nvSpPr>
        <p:spPr>
          <a:xfrm>
            <a:off x="6322870" y="4601529"/>
            <a:ext cx="2469806" cy="1562154"/>
          </a:xfrm>
        </p:spPr>
        <p:txBody>
          <a:bodyPr rtlCol="0" anchor="t">
            <a:normAutofit/>
          </a:bodyPr>
          <a:lstStyle>
            <a:lvl1pPr marL="0" indent="0" algn="ctr">
              <a:buNone/>
              <a:defRPr sz="1400"/>
            </a:lvl1pPr>
          </a:lstStyle>
          <a:p>
            <a:pPr lvl="0" rtl="0"/>
            <a:r>
              <a:rPr lang="en-GB" noProof="0"/>
              <a:t>Click to edit Master text styles</a:t>
            </a:r>
          </a:p>
        </p:txBody>
      </p:sp>
      <p:sp>
        <p:nvSpPr>
          <p:cNvPr id="19" name="Text Placeholder 8">
            <a:extLst>
              <a:ext uri="{FF2B5EF4-FFF2-40B4-BE49-F238E27FC236}">
                <a16:creationId xmlns:a16="http://schemas.microsoft.com/office/drawing/2014/main" id="{3BDE5625-360A-435B-8812-2FFD30C937B1}"/>
              </a:ext>
            </a:extLst>
          </p:cNvPr>
          <p:cNvSpPr>
            <a:spLocks noGrp="1"/>
          </p:cNvSpPr>
          <p:nvPr>
            <p:ph type="body" sz="quarter" idx="20"/>
          </p:nvPr>
        </p:nvSpPr>
        <p:spPr>
          <a:xfrm>
            <a:off x="9168916" y="4597346"/>
            <a:ext cx="2469806" cy="1562154"/>
          </a:xfrm>
        </p:spPr>
        <p:txBody>
          <a:bodyPr rtlCol="0" anchor="t">
            <a:normAutofit/>
          </a:bodyPr>
          <a:lstStyle>
            <a:lvl1pPr marL="0" indent="0" algn="ctr">
              <a:buNone/>
              <a:defRPr sz="1400"/>
            </a:lvl1pPr>
          </a:lstStyle>
          <a:p>
            <a:pPr lvl="0" rtl="0"/>
            <a:r>
              <a:rPr lang="en-GB" noProof="0"/>
              <a:t>Click to edit Master text styles</a:t>
            </a:r>
          </a:p>
        </p:txBody>
      </p:sp>
      <p:sp>
        <p:nvSpPr>
          <p:cNvPr id="12" name="Title 1">
            <a:extLst>
              <a:ext uri="{FF2B5EF4-FFF2-40B4-BE49-F238E27FC236}">
                <a16:creationId xmlns:a16="http://schemas.microsoft.com/office/drawing/2014/main" id="{95B2C2DA-ADF3-D44B-8824-9B44E01F747F}"/>
              </a:ext>
            </a:extLst>
          </p:cNvPr>
          <p:cNvSpPr>
            <a:spLocks noGrp="1"/>
          </p:cNvSpPr>
          <p:nvPr>
            <p:ph type="title" hasCustomPrompt="1"/>
          </p:nvPr>
        </p:nvSpPr>
        <p:spPr>
          <a:xfrm>
            <a:off x="668543" y="358610"/>
            <a:ext cx="10854914" cy="804759"/>
          </a:xfrm>
        </p:spPr>
        <p:txBody>
          <a:bodyPr lIns="0" rtlCol="0" anchor="b">
            <a:normAutofit/>
          </a:bodyPr>
          <a:lstStyle>
            <a:lvl1pPr algn="ctr">
              <a:defRPr sz="4000" b="1"/>
            </a:lvl1pPr>
          </a:lstStyle>
          <a:p>
            <a:pPr rtl="0"/>
            <a:r>
              <a:rPr lang="en-GB" noProof="0"/>
              <a:t>Click to Add Slide Title Here</a:t>
            </a:r>
          </a:p>
        </p:txBody>
      </p:sp>
      <p:sp>
        <p:nvSpPr>
          <p:cNvPr id="15" name="Text Placeholder 6">
            <a:extLst>
              <a:ext uri="{FF2B5EF4-FFF2-40B4-BE49-F238E27FC236}">
                <a16:creationId xmlns:a16="http://schemas.microsoft.com/office/drawing/2014/main" id="{A4E9B315-244E-41A8-B655-63FCC22CCF4C}"/>
              </a:ext>
            </a:extLst>
          </p:cNvPr>
          <p:cNvSpPr>
            <a:spLocks noGrp="1"/>
          </p:cNvSpPr>
          <p:nvPr>
            <p:ph type="body" sz="quarter" idx="11"/>
          </p:nvPr>
        </p:nvSpPr>
        <p:spPr>
          <a:xfrm>
            <a:off x="668544" y="1489701"/>
            <a:ext cx="10854914" cy="731691"/>
          </a:xfrm>
        </p:spPr>
        <p:txBody>
          <a:bodyPr lIns="0" rtlCol="0">
            <a:noAutofit/>
          </a:bodyPr>
          <a:lstStyle>
            <a:lvl1pPr marL="0" indent="0" algn="ctr">
              <a:lnSpc>
                <a:spcPct val="100000"/>
              </a:lnSpc>
              <a:buNone/>
              <a:defRPr sz="1400">
                <a:latin typeface="+mj-lt"/>
                <a:cs typeface="Arial" panose="020B0604020202020204" pitchFamily="34" charset="0"/>
              </a:defRPr>
            </a:lvl1pPr>
          </a:lstStyle>
          <a:p>
            <a:pPr lvl="0" rtl="0"/>
            <a:r>
              <a:rPr lang="en-GB" noProof="0"/>
              <a:t>Click to edit Master text styles</a:t>
            </a:r>
          </a:p>
        </p:txBody>
      </p:sp>
      <p:sp>
        <p:nvSpPr>
          <p:cNvPr id="17" name="Shape 62" title="Decorative">
            <a:extLst>
              <a:ext uri="{FF2B5EF4-FFF2-40B4-BE49-F238E27FC236}">
                <a16:creationId xmlns:a16="http://schemas.microsoft.com/office/drawing/2014/main" id="{E1A23DB6-E067-4A30-8C4B-98B452428518}"/>
              </a:ext>
            </a:extLst>
          </p:cNvPr>
          <p:cNvSpPr/>
          <p:nvPr userDrawn="1"/>
        </p:nvSpPr>
        <p:spPr>
          <a:xfrm rot="16200000" flipV="1">
            <a:off x="6096000" y="222583"/>
            <a:ext cx="0" cy="2188805"/>
          </a:xfrm>
          <a:prstGeom prst="line">
            <a:avLst/>
          </a:prstGeom>
          <a:ln w="76200">
            <a:solidFill>
              <a:schemeClr val="accent1">
                <a:lumMod val="60000"/>
                <a:lumOff val="40000"/>
              </a:schemeClr>
            </a:solidFill>
            <a:miter lim="400000"/>
          </a:ln>
        </p:spPr>
        <p:txBody>
          <a:bodyPr lIns="19050" tIns="19050" rIns="19050" bIns="19050" rtlCol="0" anchor="ctr"/>
          <a:lstStyle/>
          <a:p>
            <a:pPr algn="ctr" rtl="0">
              <a:defRPr sz="3000">
                <a:solidFill>
                  <a:srgbClr val="000000"/>
                </a:solidFill>
                <a:latin typeface="Helvetica Light"/>
                <a:ea typeface="Helvetica Light"/>
                <a:cs typeface="Helvetica Light"/>
                <a:sym typeface="Helvetica Light"/>
              </a:defRPr>
            </a:pPr>
            <a:endParaRPr lang="en-GB" sz="1500" noProof="0"/>
          </a:p>
        </p:txBody>
      </p:sp>
      <p:sp>
        <p:nvSpPr>
          <p:cNvPr id="20" name="Oval 19">
            <a:extLst>
              <a:ext uri="{FF2B5EF4-FFF2-40B4-BE49-F238E27FC236}">
                <a16:creationId xmlns:a16="http://schemas.microsoft.com/office/drawing/2014/main" id="{7D7457D0-C252-49A3-9635-C29B38A49BDC}"/>
              </a:ext>
            </a:extLst>
          </p:cNvPr>
          <p:cNvSpPr/>
          <p:nvPr userDrawn="1"/>
        </p:nvSpPr>
        <p:spPr>
          <a:xfrm>
            <a:off x="1179625" y="3047656"/>
            <a:ext cx="1372116" cy="137211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1" name="Oval 20">
            <a:extLst>
              <a:ext uri="{FF2B5EF4-FFF2-40B4-BE49-F238E27FC236}">
                <a16:creationId xmlns:a16="http://schemas.microsoft.com/office/drawing/2014/main" id="{566715FF-568E-4151-A75B-79EC2EC52AED}"/>
              </a:ext>
            </a:extLst>
          </p:cNvPr>
          <p:cNvSpPr/>
          <p:nvPr userDrawn="1"/>
        </p:nvSpPr>
        <p:spPr>
          <a:xfrm>
            <a:off x="4025670" y="3047656"/>
            <a:ext cx="1372116" cy="137211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2" name="Oval 21">
            <a:extLst>
              <a:ext uri="{FF2B5EF4-FFF2-40B4-BE49-F238E27FC236}">
                <a16:creationId xmlns:a16="http://schemas.microsoft.com/office/drawing/2014/main" id="{EE41CAAB-44C4-48D7-80E1-3BF0D8006A5A}"/>
              </a:ext>
            </a:extLst>
          </p:cNvPr>
          <p:cNvSpPr/>
          <p:nvPr userDrawn="1"/>
        </p:nvSpPr>
        <p:spPr>
          <a:xfrm>
            <a:off x="6871715" y="3047656"/>
            <a:ext cx="1372116" cy="137211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3" name="Oval 22">
            <a:extLst>
              <a:ext uri="{FF2B5EF4-FFF2-40B4-BE49-F238E27FC236}">
                <a16:creationId xmlns:a16="http://schemas.microsoft.com/office/drawing/2014/main" id="{3251A171-181E-416A-9BB8-F6DBEB470707}"/>
              </a:ext>
            </a:extLst>
          </p:cNvPr>
          <p:cNvSpPr/>
          <p:nvPr userDrawn="1"/>
        </p:nvSpPr>
        <p:spPr>
          <a:xfrm>
            <a:off x="9717761" y="3047656"/>
            <a:ext cx="1372116" cy="137211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4" name="Picture Placeholder 3">
            <a:extLst>
              <a:ext uri="{FF2B5EF4-FFF2-40B4-BE49-F238E27FC236}">
                <a16:creationId xmlns:a16="http://schemas.microsoft.com/office/drawing/2014/main" id="{FE6EF7CF-2190-49FE-8BAE-D2863ECD5CAD}"/>
              </a:ext>
            </a:extLst>
          </p:cNvPr>
          <p:cNvSpPr>
            <a:spLocks noGrp="1"/>
          </p:cNvSpPr>
          <p:nvPr>
            <p:ph type="pic" sz="quarter" idx="21"/>
          </p:nvPr>
        </p:nvSpPr>
        <p:spPr>
          <a:xfrm>
            <a:off x="1395525" y="3263556"/>
            <a:ext cx="940316" cy="940316"/>
          </a:xfrm>
        </p:spPr>
        <p:txBody>
          <a:bodyPr rtlCol="0" anchor="t">
            <a:normAutofit/>
          </a:bodyPr>
          <a:lstStyle>
            <a:lvl1pPr marL="0" indent="0" algn="ctr">
              <a:buNone/>
              <a:defRPr sz="1200">
                <a:solidFill>
                  <a:schemeClr val="bg1"/>
                </a:solidFill>
              </a:defRPr>
            </a:lvl1pPr>
          </a:lstStyle>
          <a:p>
            <a:pPr rtl="0"/>
            <a:r>
              <a:rPr lang="en-GB" noProof="0"/>
              <a:t>Click icon to add picture</a:t>
            </a:r>
          </a:p>
        </p:txBody>
      </p:sp>
      <p:sp>
        <p:nvSpPr>
          <p:cNvPr id="25" name="Picture Placeholder 3">
            <a:extLst>
              <a:ext uri="{FF2B5EF4-FFF2-40B4-BE49-F238E27FC236}">
                <a16:creationId xmlns:a16="http://schemas.microsoft.com/office/drawing/2014/main" id="{47D99824-ECF4-4A44-A7CE-84F3AC262C34}"/>
              </a:ext>
            </a:extLst>
          </p:cNvPr>
          <p:cNvSpPr>
            <a:spLocks noGrp="1"/>
          </p:cNvSpPr>
          <p:nvPr>
            <p:ph type="pic" sz="quarter" idx="22"/>
          </p:nvPr>
        </p:nvSpPr>
        <p:spPr>
          <a:xfrm>
            <a:off x="4214925" y="3263556"/>
            <a:ext cx="940316" cy="940316"/>
          </a:xfrm>
        </p:spPr>
        <p:txBody>
          <a:bodyPr rtlCol="0" anchor="t">
            <a:normAutofit/>
          </a:bodyPr>
          <a:lstStyle>
            <a:lvl1pPr marL="0" indent="0" algn="ctr">
              <a:buNone/>
              <a:defRPr sz="1200">
                <a:solidFill>
                  <a:schemeClr val="bg1"/>
                </a:solidFill>
              </a:defRPr>
            </a:lvl1pPr>
          </a:lstStyle>
          <a:p>
            <a:pPr rtl="0"/>
            <a:r>
              <a:rPr lang="en-GB" noProof="0"/>
              <a:t>Click icon to add picture</a:t>
            </a:r>
          </a:p>
        </p:txBody>
      </p:sp>
      <p:sp>
        <p:nvSpPr>
          <p:cNvPr id="26" name="Picture Placeholder 3">
            <a:extLst>
              <a:ext uri="{FF2B5EF4-FFF2-40B4-BE49-F238E27FC236}">
                <a16:creationId xmlns:a16="http://schemas.microsoft.com/office/drawing/2014/main" id="{F1AE9D02-1431-4CC3-8919-5D21732C45C5}"/>
              </a:ext>
            </a:extLst>
          </p:cNvPr>
          <p:cNvSpPr>
            <a:spLocks noGrp="1"/>
          </p:cNvSpPr>
          <p:nvPr>
            <p:ph type="pic" sz="quarter" idx="23"/>
          </p:nvPr>
        </p:nvSpPr>
        <p:spPr>
          <a:xfrm>
            <a:off x="7097825" y="3263556"/>
            <a:ext cx="940316" cy="940316"/>
          </a:xfrm>
        </p:spPr>
        <p:txBody>
          <a:bodyPr rtlCol="0" anchor="t">
            <a:normAutofit/>
          </a:bodyPr>
          <a:lstStyle>
            <a:lvl1pPr marL="0" indent="0" algn="ctr">
              <a:buNone/>
              <a:defRPr sz="1200">
                <a:solidFill>
                  <a:schemeClr val="bg1"/>
                </a:solidFill>
              </a:defRPr>
            </a:lvl1pPr>
          </a:lstStyle>
          <a:p>
            <a:pPr rtl="0"/>
            <a:r>
              <a:rPr lang="en-GB" noProof="0"/>
              <a:t>Click icon to add picture</a:t>
            </a:r>
          </a:p>
        </p:txBody>
      </p:sp>
      <p:sp>
        <p:nvSpPr>
          <p:cNvPr id="27" name="Picture Placeholder 3">
            <a:extLst>
              <a:ext uri="{FF2B5EF4-FFF2-40B4-BE49-F238E27FC236}">
                <a16:creationId xmlns:a16="http://schemas.microsoft.com/office/drawing/2014/main" id="{69207058-4EB8-4D3C-B236-53DC24F30D93}"/>
              </a:ext>
            </a:extLst>
          </p:cNvPr>
          <p:cNvSpPr>
            <a:spLocks noGrp="1"/>
          </p:cNvSpPr>
          <p:nvPr>
            <p:ph type="pic" sz="quarter" idx="24"/>
          </p:nvPr>
        </p:nvSpPr>
        <p:spPr>
          <a:xfrm>
            <a:off x="9955325" y="3263556"/>
            <a:ext cx="940316" cy="940316"/>
          </a:xfrm>
        </p:spPr>
        <p:txBody>
          <a:bodyPr rtlCol="0" anchor="t">
            <a:normAutofit/>
          </a:bodyPr>
          <a:lstStyle>
            <a:lvl1pPr marL="0" indent="0" algn="ctr">
              <a:buNone/>
              <a:defRPr sz="1200">
                <a:solidFill>
                  <a:schemeClr val="bg1"/>
                </a:solidFill>
              </a:defRPr>
            </a:lvl1pPr>
          </a:lstStyle>
          <a:p>
            <a:pPr rtl="0"/>
            <a:r>
              <a:rPr lang="en-GB" noProof="0"/>
              <a:t>Click icon to add picture</a:t>
            </a:r>
          </a:p>
        </p:txBody>
      </p:sp>
    </p:spTree>
    <p:extLst>
      <p:ext uri="{BB962C8B-B14F-4D97-AF65-F5344CB8AC3E}">
        <p14:creationId xmlns:p14="http://schemas.microsoft.com/office/powerpoint/2010/main" val="1272426262"/>
      </p:ext>
    </p:extLst>
  </p:cSld>
  <p:clrMapOvr>
    <a:masterClrMapping/>
  </p:clrMapOvr>
  <p:extLst>
    <p:ext uri="{DCECCB84-F9BA-43D5-87BE-67443E8EF086}">
      <p15:sldGuideLst xmlns:p15="http://schemas.microsoft.com/office/powerpoint/2012/main">
        <p15:guide id="1" orient="horz" pos="2160">
          <p15:clr>
            <a:srgbClr val="FBAE40"/>
          </p15:clr>
        </p15:guide>
        <p15:guide id="2" pos="3864">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Image and Content">
    <p:spTree>
      <p:nvGrpSpPr>
        <p:cNvPr id="1" name=""/>
        <p:cNvGrpSpPr/>
        <p:nvPr/>
      </p:nvGrpSpPr>
      <p:grpSpPr>
        <a:xfrm>
          <a:off x="0" y="0"/>
          <a:ext cx="0" cy="0"/>
          <a:chOff x="0" y="0"/>
          <a:chExt cx="0" cy="0"/>
        </a:xfrm>
      </p:grpSpPr>
      <p:sp>
        <p:nvSpPr>
          <p:cNvPr id="7" name="Rectangle 6" title="Decorative">
            <a:extLst>
              <a:ext uri="{FF2B5EF4-FFF2-40B4-BE49-F238E27FC236}">
                <a16:creationId xmlns:a16="http://schemas.microsoft.com/office/drawing/2014/main" id="{BC0DB138-926E-4EF2-BFC2-93D610E35703}"/>
              </a:ext>
            </a:extLst>
          </p:cNvPr>
          <p:cNvSpPr/>
          <p:nvPr userDrawn="1"/>
        </p:nvSpPr>
        <p:spPr>
          <a:xfrm>
            <a:off x="6134100" y="0"/>
            <a:ext cx="6057900" cy="6857995"/>
          </a:xfrm>
          <a:prstGeom prst="rect">
            <a:avLst/>
          </a:prstGeom>
          <a:solidFill>
            <a:srgbClr val="DFE3E9"/>
          </a:solidFill>
        </p:spPr>
        <p:txBody>
          <a:bodyPr vert="horz" lIns="1296000" tIns="45720" rIns="432000" bIns="45720" rtlCol="0" anchor="ctr">
            <a:normAutofit/>
          </a:bodyPr>
          <a:lstStyle/>
          <a:p>
            <a:pPr lvl="0" indent="0" rtl="0">
              <a:lnSpc>
                <a:spcPct val="100000"/>
              </a:lnSpc>
              <a:spcBef>
                <a:spcPts val="1000"/>
              </a:spcBef>
              <a:buFontTx/>
              <a:buNone/>
            </a:pPr>
            <a:endParaRPr lang="en-GB" sz="1400" b="0" i="0" spc="0" noProof="0">
              <a:solidFill>
                <a:schemeClr val="tx2"/>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95B2C2DA-ADF3-D44B-8824-9B44E01F747F}"/>
              </a:ext>
            </a:extLst>
          </p:cNvPr>
          <p:cNvSpPr>
            <a:spLocks noGrp="1"/>
          </p:cNvSpPr>
          <p:nvPr>
            <p:ph type="title" hasCustomPrompt="1"/>
          </p:nvPr>
        </p:nvSpPr>
        <p:spPr>
          <a:xfrm>
            <a:off x="841057" y="2234610"/>
            <a:ext cx="4008437" cy="1395208"/>
          </a:xfrm>
        </p:spPr>
        <p:txBody>
          <a:bodyPr lIns="0" rtlCol="0" anchor="b"/>
          <a:lstStyle>
            <a:lvl1pPr>
              <a:defRPr b="1"/>
            </a:lvl1pPr>
          </a:lstStyle>
          <a:p>
            <a:pPr rtl="0"/>
            <a:r>
              <a:rPr lang="en-GB" noProof="0"/>
              <a:t>Click to Add Slide Title Here</a:t>
            </a:r>
          </a:p>
        </p:txBody>
      </p:sp>
      <p:sp>
        <p:nvSpPr>
          <p:cNvPr id="17" name="Text Placeholder 11">
            <a:extLst>
              <a:ext uri="{FF2B5EF4-FFF2-40B4-BE49-F238E27FC236}">
                <a16:creationId xmlns:a16="http://schemas.microsoft.com/office/drawing/2014/main" id="{6CAA743B-32D9-CE44-9E46-D38DB57EFACE}"/>
              </a:ext>
            </a:extLst>
          </p:cNvPr>
          <p:cNvSpPr>
            <a:spLocks noGrp="1"/>
          </p:cNvSpPr>
          <p:nvPr>
            <p:ph type="body" sz="quarter" idx="12" hasCustomPrompt="1"/>
          </p:nvPr>
        </p:nvSpPr>
        <p:spPr>
          <a:xfrm>
            <a:off x="841058" y="3695479"/>
            <a:ext cx="4008437" cy="602887"/>
          </a:xfrm>
        </p:spPr>
        <p:txBody>
          <a:bodyPr lIns="0" rtlCol="0" anchor="t">
            <a:normAutofit/>
          </a:bodyPr>
          <a:lstStyle>
            <a:lvl1pPr marL="0" indent="0">
              <a:buNone/>
              <a:defRPr sz="1400" spc="300">
                <a:solidFill>
                  <a:schemeClr val="tx2"/>
                </a:solidFill>
                <a:latin typeface="+mj-lt"/>
              </a:defRPr>
            </a:lvl1pPr>
            <a:lvl2pPr>
              <a:defRPr sz="1100">
                <a:solidFill>
                  <a:schemeClr val="tx2"/>
                </a:solidFill>
              </a:defRPr>
            </a:lvl2pPr>
            <a:lvl3pPr>
              <a:defRPr sz="1050">
                <a:solidFill>
                  <a:schemeClr val="tx2"/>
                </a:solidFill>
              </a:defRPr>
            </a:lvl3pPr>
            <a:lvl4pPr>
              <a:defRPr sz="1000">
                <a:solidFill>
                  <a:schemeClr val="tx2"/>
                </a:solidFill>
              </a:defRPr>
            </a:lvl4pPr>
            <a:lvl5pPr>
              <a:defRPr sz="1000">
                <a:solidFill>
                  <a:schemeClr val="tx2"/>
                </a:solidFill>
              </a:defRPr>
            </a:lvl5pPr>
          </a:lstStyle>
          <a:p>
            <a:pPr lvl="0" rtl="0"/>
            <a:r>
              <a:rPr lang="en-GB" noProof="0"/>
              <a:t>SUBTITLE HERE</a:t>
            </a:r>
          </a:p>
        </p:txBody>
      </p:sp>
      <p:sp>
        <p:nvSpPr>
          <p:cNvPr id="6" name="Picture Placeholder 5" title="Decorative">
            <a:extLst>
              <a:ext uri="{FF2B5EF4-FFF2-40B4-BE49-F238E27FC236}">
                <a16:creationId xmlns:a16="http://schemas.microsoft.com/office/drawing/2014/main" id="{8C7AA169-6546-4620-BD7B-7B36553C28F7}"/>
              </a:ext>
            </a:extLst>
          </p:cNvPr>
          <p:cNvSpPr>
            <a:spLocks noGrp="1"/>
          </p:cNvSpPr>
          <p:nvPr>
            <p:ph type="pic" sz="quarter" idx="13"/>
          </p:nvPr>
        </p:nvSpPr>
        <p:spPr>
          <a:xfrm>
            <a:off x="6602922" y="954224"/>
            <a:ext cx="973759" cy="973759"/>
          </a:xfrm>
          <a:prstGeom prst="ellipse">
            <a:avLst/>
          </a:prstGeom>
          <a:noFill/>
          <a:ln w="38100">
            <a:noFill/>
          </a:ln>
        </p:spPr>
        <p:txBody>
          <a:bodyPr rtlCol="0">
            <a:normAutofit/>
          </a:bodyPr>
          <a:lstStyle>
            <a:lvl1pPr>
              <a:defRPr sz="800"/>
            </a:lvl1pPr>
          </a:lstStyle>
          <a:p>
            <a:pPr rtl="0"/>
            <a:r>
              <a:rPr lang="en-GB" noProof="0"/>
              <a:t>Click icon to add picture</a:t>
            </a:r>
          </a:p>
        </p:txBody>
      </p:sp>
      <p:sp>
        <p:nvSpPr>
          <p:cNvPr id="11" name="Picture Placeholder 5" title="Decorative">
            <a:extLst>
              <a:ext uri="{FF2B5EF4-FFF2-40B4-BE49-F238E27FC236}">
                <a16:creationId xmlns:a16="http://schemas.microsoft.com/office/drawing/2014/main" id="{CE9C16DA-A24B-4516-BCC8-C747730478D8}"/>
              </a:ext>
            </a:extLst>
          </p:cNvPr>
          <p:cNvSpPr>
            <a:spLocks noGrp="1"/>
          </p:cNvSpPr>
          <p:nvPr>
            <p:ph type="pic" sz="quarter" idx="14"/>
          </p:nvPr>
        </p:nvSpPr>
        <p:spPr>
          <a:xfrm>
            <a:off x="6602922" y="2245735"/>
            <a:ext cx="973759" cy="973759"/>
          </a:xfrm>
          <a:prstGeom prst="ellipse">
            <a:avLst/>
          </a:prstGeom>
          <a:noFill/>
          <a:ln w="38100">
            <a:noFill/>
          </a:ln>
        </p:spPr>
        <p:txBody>
          <a:bodyPr vert="horz" lIns="91440" tIns="45720" rIns="91440" bIns="45720" rtlCol="0">
            <a:normAutofit/>
          </a:bodyPr>
          <a:lstStyle>
            <a:lvl1pPr>
              <a:defRPr lang="en-US" sz="800" dirty="0"/>
            </a:lvl1pPr>
          </a:lstStyle>
          <a:p>
            <a:pPr lvl="0" rtl="0"/>
            <a:r>
              <a:rPr lang="en-GB" noProof="0"/>
              <a:t>Click icon to add picture</a:t>
            </a:r>
          </a:p>
        </p:txBody>
      </p:sp>
      <p:sp>
        <p:nvSpPr>
          <p:cNvPr id="13" name="Picture Placeholder 5" title="Decorative">
            <a:extLst>
              <a:ext uri="{FF2B5EF4-FFF2-40B4-BE49-F238E27FC236}">
                <a16:creationId xmlns:a16="http://schemas.microsoft.com/office/drawing/2014/main" id="{A498122E-BB6F-4765-B85E-6410B9CE17AC}"/>
              </a:ext>
            </a:extLst>
          </p:cNvPr>
          <p:cNvSpPr>
            <a:spLocks noGrp="1"/>
          </p:cNvSpPr>
          <p:nvPr>
            <p:ph type="pic" sz="quarter" idx="15"/>
          </p:nvPr>
        </p:nvSpPr>
        <p:spPr>
          <a:xfrm>
            <a:off x="6602922" y="3537246"/>
            <a:ext cx="973759" cy="973759"/>
          </a:xfrm>
          <a:prstGeom prst="ellipse">
            <a:avLst/>
          </a:prstGeom>
          <a:noFill/>
          <a:ln w="38100">
            <a:noFill/>
          </a:ln>
        </p:spPr>
        <p:txBody>
          <a:bodyPr vert="horz" lIns="91440" tIns="45720" rIns="91440" bIns="45720" rtlCol="0">
            <a:normAutofit/>
          </a:bodyPr>
          <a:lstStyle>
            <a:lvl1pPr>
              <a:defRPr lang="en-US" sz="800" dirty="0"/>
            </a:lvl1pPr>
          </a:lstStyle>
          <a:p>
            <a:pPr lvl="0" rtl="0"/>
            <a:r>
              <a:rPr lang="en-GB" noProof="0"/>
              <a:t>Click icon to add picture</a:t>
            </a:r>
          </a:p>
        </p:txBody>
      </p:sp>
      <p:sp>
        <p:nvSpPr>
          <p:cNvPr id="14" name="Picture Placeholder 5" title="Decorative">
            <a:extLst>
              <a:ext uri="{FF2B5EF4-FFF2-40B4-BE49-F238E27FC236}">
                <a16:creationId xmlns:a16="http://schemas.microsoft.com/office/drawing/2014/main" id="{D19B2F25-5E98-4166-8476-BE599D16121D}"/>
              </a:ext>
            </a:extLst>
          </p:cNvPr>
          <p:cNvSpPr>
            <a:spLocks noGrp="1"/>
          </p:cNvSpPr>
          <p:nvPr>
            <p:ph type="pic" sz="quarter" idx="16"/>
          </p:nvPr>
        </p:nvSpPr>
        <p:spPr>
          <a:xfrm>
            <a:off x="6602922" y="4828757"/>
            <a:ext cx="973759" cy="973759"/>
          </a:xfrm>
          <a:prstGeom prst="ellipse">
            <a:avLst/>
          </a:prstGeom>
          <a:noFill/>
          <a:ln w="38100">
            <a:noFill/>
          </a:ln>
        </p:spPr>
        <p:txBody>
          <a:bodyPr vert="horz" lIns="91440" tIns="45720" rIns="91440" bIns="45720" rtlCol="0">
            <a:normAutofit/>
          </a:bodyPr>
          <a:lstStyle>
            <a:lvl1pPr>
              <a:defRPr lang="en-US" sz="800" dirty="0"/>
            </a:lvl1pPr>
          </a:lstStyle>
          <a:p>
            <a:pPr lvl="0" rtl="0"/>
            <a:r>
              <a:rPr lang="en-GB" noProof="0"/>
              <a:t>Click icon to add picture</a:t>
            </a:r>
          </a:p>
        </p:txBody>
      </p:sp>
      <p:sp>
        <p:nvSpPr>
          <p:cNvPr id="9" name="Text Placeholder 8">
            <a:extLst>
              <a:ext uri="{FF2B5EF4-FFF2-40B4-BE49-F238E27FC236}">
                <a16:creationId xmlns:a16="http://schemas.microsoft.com/office/drawing/2014/main" id="{A985C547-771F-4BD4-ADA8-B270DC50BDBC}"/>
              </a:ext>
            </a:extLst>
          </p:cNvPr>
          <p:cNvSpPr>
            <a:spLocks noGrp="1"/>
          </p:cNvSpPr>
          <p:nvPr>
            <p:ph type="body" sz="quarter" idx="17"/>
          </p:nvPr>
        </p:nvSpPr>
        <p:spPr>
          <a:xfrm>
            <a:off x="7718323" y="1074809"/>
            <a:ext cx="3977648" cy="731694"/>
          </a:xfrm>
        </p:spPr>
        <p:txBody>
          <a:bodyPr rtlCol="0" anchor="ctr">
            <a:normAutofit/>
          </a:bodyPr>
          <a:lstStyle>
            <a:lvl1pPr marL="0" indent="0">
              <a:buNone/>
              <a:defRPr sz="1400"/>
            </a:lvl1pPr>
          </a:lstStyle>
          <a:p>
            <a:pPr lvl="0" rtl="0"/>
            <a:r>
              <a:rPr lang="en-GB" noProof="0"/>
              <a:t>Click to edit Master text styles</a:t>
            </a:r>
          </a:p>
        </p:txBody>
      </p:sp>
      <p:sp>
        <p:nvSpPr>
          <p:cNvPr id="16" name="Text Placeholder 8">
            <a:extLst>
              <a:ext uri="{FF2B5EF4-FFF2-40B4-BE49-F238E27FC236}">
                <a16:creationId xmlns:a16="http://schemas.microsoft.com/office/drawing/2014/main" id="{5726DA1D-D34F-4505-9722-98586A88D858}"/>
              </a:ext>
            </a:extLst>
          </p:cNvPr>
          <p:cNvSpPr>
            <a:spLocks noGrp="1"/>
          </p:cNvSpPr>
          <p:nvPr>
            <p:ph type="body" sz="quarter" idx="18"/>
          </p:nvPr>
        </p:nvSpPr>
        <p:spPr>
          <a:xfrm>
            <a:off x="7718323" y="2365537"/>
            <a:ext cx="3977648" cy="731694"/>
          </a:xfrm>
        </p:spPr>
        <p:txBody>
          <a:bodyPr rtlCol="0" anchor="ctr">
            <a:normAutofit/>
          </a:bodyPr>
          <a:lstStyle>
            <a:lvl1pPr marL="0" indent="0">
              <a:buNone/>
              <a:defRPr sz="1400"/>
            </a:lvl1pPr>
          </a:lstStyle>
          <a:p>
            <a:pPr lvl="0" rtl="0"/>
            <a:r>
              <a:rPr lang="en-GB" noProof="0"/>
              <a:t>Click to edit Master text styles</a:t>
            </a:r>
          </a:p>
        </p:txBody>
      </p:sp>
      <p:sp>
        <p:nvSpPr>
          <p:cNvPr id="18" name="Text Placeholder 8">
            <a:extLst>
              <a:ext uri="{FF2B5EF4-FFF2-40B4-BE49-F238E27FC236}">
                <a16:creationId xmlns:a16="http://schemas.microsoft.com/office/drawing/2014/main" id="{DA05F0E8-C4BA-4839-9D3B-C830E7398021}"/>
              </a:ext>
            </a:extLst>
          </p:cNvPr>
          <p:cNvSpPr>
            <a:spLocks noGrp="1"/>
          </p:cNvSpPr>
          <p:nvPr>
            <p:ph type="body" sz="quarter" idx="19"/>
          </p:nvPr>
        </p:nvSpPr>
        <p:spPr>
          <a:xfrm>
            <a:off x="7718323" y="3656265"/>
            <a:ext cx="3977648" cy="731694"/>
          </a:xfrm>
        </p:spPr>
        <p:txBody>
          <a:bodyPr rtlCol="0" anchor="ctr">
            <a:normAutofit/>
          </a:bodyPr>
          <a:lstStyle>
            <a:lvl1pPr marL="0" indent="0">
              <a:buNone/>
              <a:defRPr sz="1400"/>
            </a:lvl1pPr>
          </a:lstStyle>
          <a:p>
            <a:pPr lvl="0" rtl="0"/>
            <a:r>
              <a:rPr lang="en-GB" noProof="0"/>
              <a:t>Click to edit Master text styles</a:t>
            </a:r>
          </a:p>
        </p:txBody>
      </p:sp>
      <p:sp>
        <p:nvSpPr>
          <p:cNvPr id="19" name="Text Placeholder 8">
            <a:extLst>
              <a:ext uri="{FF2B5EF4-FFF2-40B4-BE49-F238E27FC236}">
                <a16:creationId xmlns:a16="http://schemas.microsoft.com/office/drawing/2014/main" id="{3BDE5625-360A-435B-8812-2FFD30C937B1}"/>
              </a:ext>
            </a:extLst>
          </p:cNvPr>
          <p:cNvSpPr>
            <a:spLocks noGrp="1"/>
          </p:cNvSpPr>
          <p:nvPr>
            <p:ph type="body" sz="quarter" idx="20"/>
          </p:nvPr>
        </p:nvSpPr>
        <p:spPr>
          <a:xfrm>
            <a:off x="7718323" y="4946994"/>
            <a:ext cx="3977648" cy="731694"/>
          </a:xfrm>
        </p:spPr>
        <p:txBody>
          <a:bodyPr rtlCol="0" anchor="ctr">
            <a:normAutofit/>
          </a:bodyPr>
          <a:lstStyle>
            <a:lvl1pPr marL="0" indent="0">
              <a:buNone/>
              <a:defRPr sz="1400"/>
            </a:lvl1pPr>
          </a:lstStyle>
          <a:p>
            <a:pPr lvl="0" rtl="0"/>
            <a:r>
              <a:rPr lang="en-GB" noProof="0"/>
              <a:t>Click to edit Master text styles</a:t>
            </a:r>
          </a:p>
        </p:txBody>
      </p:sp>
      <p:sp>
        <p:nvSpPr>
          <p:cNvPr id="15" name="Shape 62" title="Decorative">
            <a:extLst>
              <a:ext uri="{FF2B5EF4-FFF2-40B4-BE49-F238E27FC236}">
                <a16:creationId xmlns:a16="http://schemas.microsoft.com/office/drawing/2014/main" id="{E1A23DB6-E067-4A30-8C4B-98B452428518}"/>
              </a:ext>
            </a:extLst>
          </p:cNvPr>
          <p:cNvSpPr/>
          <p:nvPr userDrawn="1"/>
        </p:nvSpPr>
        <p:spPr>
          <a:xfrm rot="16200000" flipV="1">
            <a:off x="1918496" y="3276108"/>
            <a:ext cx="0" cy="2188805"/>
          </a:xfrm>
          <a:prstGeom prst="line">
            <a:avLst/>
          </a:prstGeom>
          <a:ln w="76200">
            <a:solidFill>
              <a:schemeClr val="accent4"/>
            </a:solidFill>
            <a:miter lim="400000"/>
          </a:ln>
        </p:spPr>
        <p:txBody>
          <a:bodyPr lIns="19050" tIns="19050" rIns="19050" bIns="19050" rtlCol="0" anchor="ctr"/>
          <a:lstStyle/>
          <a:p>
            <a:pPr algn="ctr" rtl="0">
              <a:defRPr sz="3000">
                <a:solidFill>
                  <a:srgbClr val="000000"/>
                </a:solidFill>
                <a:latin typeface="Helvetica Light"/>
                <a:ea typeface="Helvetica Light"/>
                <a:cs typeface="Helvetica Light"/>
                <a:sym typeface="Helvetica Light"/>
              </a:defRPr>
            </a:pPr>
            <a:endParaRPr lang="en-GB" sz="1500" noProof="0"/>
          </a:p>
        </p:txBody>
      </p:sp>
    </p:spTree>
    <p:extLst>
      <p:ext uri="{BB962C8B-B14F-4D97-AF65-F5344CB8AC3E}">
        <p14:creationId xmlns:p14="http://schemas.microsoft.com/office/powerpoint/2010/main" val="333125373"/>
      </p:ext>
    </p:extLst>
  </p:cSld>
  <p:clrMapOvr>
    <a:masterClrMapping/>
  </p:clrMapOvr>
  <p:extLst>
    <p:ext uri="{DCECCB84-F9BA-43D5-87BE-67443E8EF086}">
      <p15:sldGuideLst xmlns:p15="http://schemas.microsoft.com/office/powerpoint/2012/main">
        <p15:guide id="1" orient="horz" pos="2160">
          <p15:clr>
            <a:srgbClr val="FBAE40"/>
          </p15:clr>
        </p15:guide>
        <p15:guide id="2" pos="3864">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sp>
        <p:nvSpPr>
          <p:cNvPr id="3" name="Rectangle 2" title="Decorative"/>
          <p:cNvSpPr/>
          <p:nvPr userDrawn="1"/>
        </p:nvSpPr>
        <p:spPr>
          <a:xfrm>
            <a:off x="0" y="0"/>
            <a:ext cx="12192000" cy="28096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a:extLst>
              <a:ext uri="{FF2B5EF4-FFF2-40B4-BE49-F238E27FC236}">
                <a16:creationId xmlns:a16="http://schemas.microsoft.com/office/drawing/2014/main" id="{A8FBBE79-9A2D-485C-A5FF-D6F6AFD2AFC3}"/>
              </a:ext>
            </a:extLst>
          </p:cNvPr>
          <p:cNvSpPr>
            <a:spLocks noGrp="1"/>
          </p:cNvSpPr>
          <p:nvPr>
            <p:ph type="title"/>
          </p:nvPr>
        </p:nvSpPr>
        <p:spPr>
          <a:xfrm>
            <a:off x="1513581" y="597067"/>
            <a:ext cx="8768625" cy="1149325"/>
          </a:xfrm>
        </p:spPr>
        <p:txBody>
          <a:bodyPr lIns="0" rtlCol="0"/>
          <a:lstStyle>
            <a:lvl1pPr algn="ctr">
              <a:defRPr>
                <a:solidFill>
                  <a:schemeClr val="bg1"/>
                </a:solidFill>
              </a:defRPr>
            </a:lvl1pPr>
          </a:lstStyle>
          <a:p>
            <a:pPr rtl="0"/>
            <a:r>
              <a:rPr lang="en-GB" noProof="0"/>
              <a:t>Click to edit Master title style</a:t>
            </a:r>
          </a:p>
        </p:txBody>
      </p:sp>
      <p:sp>
        <p:nvSpPr>
          <p:cNvPr id="5" name="Picture Placeholder 4" title="Decorative">
            <a:extLst>
              <a:ext uri="{FF2B5EF4-FFF2-40B4-BE49-F238E27FC236}">
                <a16:creationId xmlns:a16="http://schemas.microsoft.com/office/drawing/2014/main" id="{0D8C8A61-C19F-4EF6-A991-5B6EFC5F7AFB}"/>
              </a:ext>
            </a:extLst>
          </p:cNvPr>
          <p:cNvSpPr>
            <a:spLocks noGrp="1"/>
          </p:cNvSpPr>
          <p:nvPr>
            <p:ph type="pic" sz="quarter" idx="11"/>
          </p:nvPr>
        </p:nvSpPr>
        <p:spPr>
          <a:xfrm>
            <a:off x="1038871" y="3050995"/>
            <a:ext cx="1643384" cy="1643384"/>
          </a:xfrm>
          <a:prstGeom prst="rect">
            <a:avLst/>
          </a:prstGeom>
        </p:spPr>
        <p:txBody>
          <a:bodyPr rtlCol="0"/>
          <a:lstStyle/>
          <a:p>
            <a:pPr rtl="0"/>
            <a:r>
              <a:rPr lang="en-GB" noProof="0"/>
              <a:t>Click icon to add picture</a:t>
            </a:r>
          </a:p>
        </p:txBody>
      </p:sp>
      <p:sp>
        <p:nvSpPr>
          <p:cNvPr id="6" name="Picture Placeholder 4" title="Decorative">
            <a:extLst>
              <a:ext uri="{FF2B5EF4-FFF2-40B4-BE49-F238E27FC236}">
                <a16:creationId xmlns:a16="http://schemas.microsoft.com/office/drawing/2014/main" id="{FB28CC40-CBF3-4E1C-841D-45C7739F95EE}"/>
              </a:ext>
            </a:extLst>
          </p:cNvPr>
          <p:cNvSpPr>
            <a:spLocks noGrp="1"/>
          </p:cNvSpPr>
          <p:nvPr>
            <p:ph type="pic" sz="quarter" idx="12"/>
          </p:nvPr>
        </p:nvSpPr>
        <p:spPr>
          <a:xfrm>
            <a:off x="3842264" y="3050995"/>
            <a:ext cx="1643384" cy="1643384"/>
          </a:xfrm>
          <a:prstGeom prst="rect">
            <a:avLst/>
          </a:prstGeom>
        </p:spPr>
        <p:txBody>
          <a:bodyPr rtlCol="0"/>
          <a:lstStyle/>
          <a:p>
            <a:pPr rtl="0"/>
            <a:r>
              <a:rPr lang="en-GB" noProof="0"/>
              <a:t>Click icon to add picture</a:t>
            </a:r>
          </a:p>
        </p:txBody>
      </p:sp>
      <p:sp>
        <p:nvSpPr>
          <p:cNvPr id="7" name="Picture Placeholder 4" title="Decorative">
            <a:extLst>
              <a:ext uri="{FF2B5EF4-FFF2-40B4-BE49-F238E27FC236}">
                <a16:creationId xmlns:a16="http://schemas.microsoft.com/office/drawing/2014/main" id="{12606688-9042-46BE-82EA-2A9034C21250}"/>
              </a:ext>
            </a:extLst>
          </p:cNvPr>
          <p:cNvSpPr>
            <a:spLocks noGrp="1"/>
          </p:cNvSpPr>
          <p:nvPr>
            <p:ph type="pic" sz="quarter" idx="13"/>
          </p:nvPr>
        </p:nvSpPr>
        <p:spPr>
          <a:xfrm>
            <a:off x="6645657" y="3061267"/>
            <a:ext cx="1643384" cy="1643384"/>
          </a:xfrm>
          <a:prstGeom prst="rect">
            <a:avLst/>
          </a:prstGeom>
        </p:spPr>
        <p:txBody>
          <a:bodyPr rtlCol="0"/>
          <a:lstStyle/>
          <a:p>
            <a:pPr rtl="0"/>
            <a:r>
              <a:rPr lang="en-GB" noProof="0"/>
              <a:t>Click icon to add picture</a:t>
            </a:r>
          </a:p>
        </p:txBody>
      </p:sp>
      <p:sp>
        <p:nvSpPr>
          <p:cNvPr id="8" name="Picture Placeholder 4" title="Decorative">
            <a:extLst>
              <a:ext uri="{FF2B5EF4-FFF2-40B4-BE49-F238E27FC236}">
                <a16:creationId xmlns:a16="http://schemas.microsoft.com/office/drawing/2014/main" id="{94A72397-DF36-48ED-9888-0827D143B9BE}"/>
              </a:ext>
            </a:extLst>
          </p:cNvPr>
          <p:cNvSpPr>
            <a:spLocks noGrp="1"/>
          </p:cNvSpPr>
          <p:nvPr>
            <p:ph type="pic" sz="quarter" idx="14"/>
          </p:nvPr>
        </p:nvSpPr>
        <p:spPr>
          <a:xfrm>
            <a:off x="9449049" y="3061267"/>
            <a:ext cx="1643384" cy="1643384"/>
          </a:xfrm>
          <a:prstGeom prst="rect">
            <a:avLst/>
          </a:prstGeom>
        </p:spPr>
        <p:txBody>
          <a:bodyPr rtlCol="0"/>
          <a:lstStyle/>
          <a:p>
            <a:pPr rtl="0"/>
            <a:r>
              <a:rPr lang="en-GB" noProof="0"/>
              <a:t>Click icon to add picture</a:t>
            </a:r>
          </a:p>
        </p:txBody>
      </p:sp>
      <p:sp>
        <p:nvSpPr>
          <p:cNvPr id="9" name="Text Placeholder 6">
            <a:extLst>
              <a:ext uri="{FF2B5EF4-FFF2-40B4-BE49-F238E27FC236}">
                <a16:creationId xmlns:a16="http://schemas.microsoft.com/office/drawing/2014/main" id="{DD736A8B-DD51-4DE5-A500-3F2E06CA9E12}"/>
              </a:ext>
            </a:extLst>
          </p:cNvPr>
          <p:cNvSpPr>
            <a:spLocks noGrp="1"/>
          </p:cNvSpPr>
          <p:nvPr>
            <p:ph type="body" sz="quarter" idx="15"/>
          </p:nvPr>
        </p:nvSpPr>
        <p:spPr>
          <a:xfrm>
            <a:off x="604711" y="5272005"/>
            <a:ext cx="2517605" cy="1029458"/>
          </a:xfrm>
        </p:spPr>
        <p:txBody>
          <a:bodyPr lIns="0" rtlCol="0">
            <a:noAutofit/>
          </a:bodyPr>
          <a:lstStyle>
            <a:lvl1pPr marL="0" indent="0" algn="ctr">
              <a:buNone/>
              <a:defRPr sz="1400">
                <a:latin typeface="+mn-lt"/>
                <a:cs typeface="Arial" panose="020B0604020202020204" pitchFamily="34" charset="0"/>
              </a:defRPr>
            </a:lvl1pPr>
          </a:lstStyle>
          <a:p>
            <a:pPr lvl="0" rtl="0"/>
            <a:r>
              <a:rPr lang="en-GB" noProof="0"/>
              <a:t>Click to edit Master text styles</a:t>
            </a:r>
          </a:p>
        </p:txBody>
      </p:sp>
      <p:sp>
        <p:nvSpPr>
          <p:cNvPr id="10" name="Text Placeholder 6">
            <a:extLst>
              <a:ext uri="{FF2B5EF4-FFF2-40B4-BE49-F238E27FC236}">
                <a16:creationId xmlns:a16="http://schemas.microsoft.com/office/drawing/2014/main" id="{088F0D2C-15BE-4CDF-B390-80500DDD7436}"/>
              </a:ext>
            </a:extLst>
          </p:cNvPr>
          <p:cNvSpPr>
            <a:spLocks noGrp="1"/>
          </p:cNvSpPr>
          <p:nvPr>
            <p:ph type="body" sz="quarter" idx="16" hasCustomPrompt="1"/>
          </p:nvPr>
        </p:nvSpPr>
        <p:spPr>
          <a:xfrm>
            <a:off x="604711" y="4791479"/>
            <a:ext cx="2517605" cy="382749"/>
          </a:xfrm>
        </p:spPr>
        <p:txBody>
          <a:bodyPr lIns="0" rtlCol="0" anchor="b">
            <a:noAutofit/>
          </a:bodyPr>
          <a:lstStyle>
            <a:lvl1pPr marL="0" indent="0" algn="ctr">
              <a:buNone/>
              <a:defRPr sz="1600" b="1">
                <a:latin typeface="+mj-lt"/>
                <a:cs typeface="Arial" panose="020B0604020202020204" pitchFamily="34" charset="0"/>
              </a:defRPr>
            </a:lvl1pPr>
          </a:lstStyle>
          <a:p>
            <a:pPr lvl="0" rtl="0"/>
            <a:r>
              <a:rPr lang="en-GB" noProof="0"/>
              <a:t>ADD NAME HERE</a:t>
            </a:r>
          </a:p>
        </p:txBody>
      </p:sp>
      <p:sp>
        <p:nvSpPr>
          <p:cNvPr id="11" name="Text Placeholder 6">
            <a:extLst>
              <a:ext uri="{FF2B5EF4-FFF2-40B4-BE49-F238E27FC236}">
                <a16:creationId xmlns:a16="http://schemas.microsoft.com/office/drawing/2014/main" id="{BC14EC5C-D80F-42F2-A5F0-D4F07AADAECE}"/>
              </a:ext>
            </a:extLst>
          </p:cNvPr>
          <p:cNvSpPr>
            <a:spLocks noGrp="1"/>
          </p:cNvSpPr>
          <p:nvPr>
            <p:ph type="body" sz="quarter" idx="17"/>
          </p:nvPr>
        </p:nvSpPr>
        <p:spPr>
          <a:xfrm>
            <a:off x="3410942" y="5272005"/>
            <a:ext cx="2517605" cy="1029458"/>
          </a:xfrm>
        </p:spPr>
        <p:txBody>
          <a:bodyPr lIns="0" rtlCol="0">
            <a:noAutofit/>
          </a:bodyPr>
          <a:lstStyle>
            <a:lvl1pPr marL="0" indent="0" algn="ctr">
              <a:buNone/>
              <a:defRPr sz="1400">
                <a:latin typeface="+mn-lt"/>
                <a:cs typeface="Arial" panose="020B0604020202020204" pitchFamily="34" charset="0"/>
              </a:defRPr>
            </a:lvl1pPr>
          </a:lstStyle>
          <a:p>
            <a:pPr lvl="0" rtl="0"/>
            <a:r>
              <a:rPr lang="en-GB" noProof="0"/>
              <a:t>Click to edit Master text styles</a:t>
            </a:r>
          </a:p>
        </p:txBody>
      </p:sp>
      <p:sp>
        <p:nvSpPr>
          <p:cNvPr id="12" name="Text Placeholder 6">
            <a:extLst>
              <a:ext uri="{FF2B5EF4-FFF2-40B4-BE49-F238E27FC236}">
                <a16:creationId xmlns:a16="http://schemas.microsoft.com/office/drawing/2014/main" id="{235DD3B7-76E7-45B9-B75B-30D7AFC8EE6C}"/>
              </a:ext>
            </a:extLst>
          </p:cNvPr>
          <p:cNvSpPr>
            <a:spLocks noGrp="1"/>
          </p:cNvSpPr>
          <p:nvPr>
            <p:ph type="body" sz="quarter" idx="18" hasCustomPrompt="1"/>
          </p:nvPr>
        </p:nvSpPr>
        <p:spPr>
          <a:xfrm>
            <a:off x="3410942" y="4791479"/>
            <a:ext cx="2517605" cy="382749"/>
          </a:xfrm>
        </p:spPr>
        <p:txBody>
          <a:bodyPr lIns="0" rtlCol="0" anchor="b">
            <a:noAutofit/>
          </a:bodyPr>
          <a:lstStyle>
            <a:lvl1pPr marL="0" indent="0" algn="ctr">
              <a:buNone/>
              <a:defRPr sz="1600" b="1">
                <a:latin typeface="+mj-lt"/>
                <a:cs typeface="Arial" panose="020B0604020202020204" pitchFamily="34" charset="0"/>
              </a:defRPr>
            </a:lvl1pPr>
          </a:lstStyle>
          <a:p>
            <a:pPr lvl="0" rtl="0"/>
            <a:r>
              <a:rPr lang="en-GB" noProof="0"/>
              <a:t>ADD NAME HERE</a:t>
            </a:r>
          </a:p>
        </p:txBody>
      </p:sp>
      <p:sp>
        <p:nvSpPr>
          <p:cNvPr id="17" name="Text Placeholder 6">
            <a:extLst>
              <a:ext uri="{FF2B5EF4-FFF2-40B4-BE49-F238E27FC236}">
                <a16:creationId xmlns:a16="http://schemas.microsoft.com/office/drawing/2014/main" id="{5A499762-AEDB-43BC-89CC-CC0602BEAF73}"/>
              </a:ext>
            </a:extLst>
          </p:cNvPr>
          <p:cNvSpPr>
            <a:spLocks noGrp="1"/>
          </p:cNvSpPr>
          <p:nvPr>
            <p:ph type="body" sz="quarter" idx="23"/>
          </p:nvPr>
        </p:nvSpPr>
        <p:spPr>
          <a:xfrm>
            <a:off x="6217173" y="5282275"/>
            <a:ext cx="2517605" cy="1029458"/>
          </a:xfrm>
        </p:spPr>
        <p:txBody>
          <a:bodyPr lIns="0" rtlCol="0">
            <a:noAutofit/>
          </a:bodyPr>
          <a:lstStyle>
            <a:lvl1pPr marL="0" indent="0" algn="ctr">
              <a:buNone/>
              <a:defRPr sz="1400">
                <a:latin typeface="+mn-lt"/>
                <a:cs typeface="Arial" panose="020B0604020202020204" pitchFamily="34" charset="0"/>
              </a:defRPr>
            </a:lvl1pPr>
          </a:lstStyle>
          <a:p>
            <a:pPr lvl="0" rtl="0"/>
            <a:r>
              <a:rPr lang="en-GB" noProof="0"/>
              <a:t>Click to edit Master text styles</a:t>
            </a:r>
          </a:p>
        </p:txBody>
      </p:sp>
      <p:sp>
        <p:nvSpPr>
          <p:cNvPr id="18" name="Text Placeholder 6">
            <a:extLst>
              <a:ext uri="{FF2B5EF4-FFF2-40B4-BE49-F238E27FC236}">
                <a16:creationId xmlns:a16="http://schemas.microsoft.com/office/drawing/2014/main" id="{880EDD7E-326D-47DC-B58D-88ECE1D00F94}"/>
              </a:ext>
            </a:extLst>
          </p:cNvPr>
          <p:cNvSpPr>
            <a:spLocks noGrp="1"/>
          </p:cNvSpPr>
          <p:nvPr>
            <p:ph type="body" sz="quarter" idx="24" hasCustomPrompt="1"/>
          </p:nvPr>
        </p:nvSpPr>
        <p:spPr>
          <a:xfrm>
            <a:off x="6217173" y="4801749"/>
            <a:ext cx="2517605" cy="382749"/>
          </a:xfrm>
        </p:spPr>
        <p:txBody>
          <a:bodyPr lIns="0" rtlCol="0" anchor="b">
            <a:noAutofit/>
          </a:bodyPr>
          <a:lstStyle>
            <a:lvl1pPr marL="0" indent="0" algn="ctr">
              <a:buNone/>
              <a:defRPr sz="1600" b="1">
                <a:latin typeface="+mj-lt"/>
                <a:cs typeface="Arial" panose="020B0604020202020204" pitchFamily="34" charset="0"/>
              </a:defRPr>
            </a:lvl1pPr>
          </a:lstStyle>
          <a:p>
            <a:pPr lvl="0" rtl="0"/>
            <a:r>
              <a:rPr lang="en-GB" noProof="0"/>
              <a:t>ADD NAME HERE</a:t>
            </a:r>
          </a:p>
        </p:txBody>
      </p:sp>
      <p:sp>
        <p:nvSpPr>
          <p:cNvPr id="19" name="Text Placeholder 6">
            <a:extLst>
              <a:ext uri="{FF2B5EF4-FFF2-40B4-BE49-F238E27FC236}">
                <a16:creationId xmlns:a16="http://schemas.microsoft.com/office/drawing/2014/main" id="{DB92C933-F978-486C-A305-0BAC73E0F152}"/>
              </a:ext>
            </a:extLst>
          </p:cNvPr>
          <p:cNvSpPr>
            <a:spLocks noGrp="1"/>
          </p:cNvSpPr>
          <p:nvPr>
            <p:ph type="body" sz="quarter" idx="25"/>
          </p:nvPr>
        </p:nvSpPr>
        <p:spPr>
          <a:xfrm>
            <a:off x="9023403" y="5282275"/>
            <a:ext cx="2517605" cy="1029458"/>
          </a:xfrm>
        </p:spPr>
        <p:txBody>
          <a:bodyPr lIns="0" rtlCol="0">
            <a:noAutofit/>
          </a:bodyPr>
          <a:lstStyle>
            <a:lvl1pPr marL="0" indent="0" algn="ctr">
              <a:buNone/>
              <a:defRPr sz="1400">
                <a:latin typeface="+mn-lt"/>
                <a:cs typeface="Arial" panose="020B0604020202020204" pitchFamily="34" charset="0"/>
              </a:defRPr>
            </a:lvl1pPr>
          </a:lstStyle>
          <a:p>
            <a:pPr lvl="0" rtl="0"/>
            <a:r>
              <a:rPr lang="en-GB" noProof="0"/>
              <a:t>Click to edit Master text styles</a:t>
            </a:r>
          </a:p>
        </p:txBody>
      </p:sp>
      <p:sp>
        <p:nvSpPr>
          <p:cNvPr id="20" name="Text Placeholder 6">
            <a:extLst>
              <a:ext uri="{FF2B5EF4-FFF2-40B4-BE49-F238E27FC236}">
                <a16:creationId xmlns:a16="http://schemas.microsoft.com/office/drawing/2014/main" id="{B18BFAE0-942E-42DB-BD07-596D50E07E37}"/>
              </a:ext>
            </a:extLst>
          </p:cNvPr>
          <p:cNvSpPr>
            <a:spLocks noGrp="1"/>
          </p:cNvSpPr>
          <p:nvPr>
            <p:ph type="body" sz="quarter" idx="26" hasCustomPrompt="1"/>
          </p:nvPr>
        </p:nvSpPr>
        <p:spPr>
          <a:xfrm>
            <a:off x="9023403" y="4801749"/>
            <a:ext cx="2517605" cy="382749"/>
          </a:xfrm>
        </p:spPr>
        <p:txBody>
          <a:bodyPr lIns="0" rtlCol="0" anchor="b">
            <a:noAutofit/>
          </a:bodyPr>
          <a:lstStyle>
            <a:lvl1pPr marL="0" indent="0" algn="ctr">
              <a:buNone/>
              <a:defRPr sz="1600" b="1">
                <a:latin typeface="+mj-lt"/>
                <a:cs typeface="Arial" panose="020B0604020202020204" pitchFamily="34" charset="0"/>
              </a:defRPr>
            </a:lvl1pPr>
          </a:lstStyle>
          <a:p>
            <a:pPr lvl="0" rtl="0"/>
            <a:r>
              <a:rPr lang="en-GB" noProof="0"/>
              <a:t>ADD NAME HERE</a:t>
            </a:r>
          </a:p>
        </p:txBody>
      </p:sp>
      <p:sp>
        <p:nvSpPr>
          <p:cNvPr id="21" name="Shape 62" title="Decorative">
            <a:extLst>
              <a:ext uri="{FF2B5EF4-FFF2-40B4-BE49-F238E27FC236}">
                <a16:creationId xmlns:a16="http://schemas.microsoft.com/office/drawing/2014/main" id="{E1A23DB6-E067-4A30-8C4B-98B452428518}"/>
              </a:ext>
            </a:extLst>
          </p:cNvPr>
          <p:cNvSpPr/>
          <p:nvPr userDrawn="1"/>
        </p:nvSpPr>
        <p:spPr>
          <a:xfrm rot="16200000" flipV="1">
            <a:off x="6096000" y="759266"/>
            <a:ext cx="0" cy="2188805"/>
          </a:xfrm>
          <a:prstGeom prst="line">
            <a:avLst/>
          </a:prstGeom>
          <a:ln w="76200">
            <a:solidFill>
              <a:schemeClr val="accent1">
                <a:lumMod val="60000"/>
                <a:lumOff val="40000"/>
              </a:schemeClr>
            </a:solidFill>
            <a:miter lim="400000"/>
          </a:ln>
        </p:spPr>
        <p:txBody>
          <a:bodyPr lIns="19050" tIns="19050" rIns="19050" bIns="19050" rtlCol="0" anchor="ctr"/>
          <a:lstStyle/>
          <a:p>
            <a:pPr algn="ctr" rtl="0">
              <a:defRPr sz="3000">
                <a:solidFill>
                  <a:srgbClr val="000000"/>
                </a:solidFill>
                <a:latin typeface="Helvetica Light"/>
                <a:ea typeface="Helvetica Light"/>
                <a:cs typeface="Helvetica Light"/>
                <a:sym typeface="Helvetica Light"/>
              </a:defRPr>
            </a:pPr>
            <a:endParaRPr lang="en-GB" sz="1500" noProof="0">
              <a:solidFill>
                <a:schemeClr val="bg1"/>
              </a:solidFill>
            </a:endParaRPr>
          </a:p>
        </p:txBody>
      </p:sp>
    </p:spTree>
    <p:extLst>
      <p:ext uri="{BB962C8B-B14F-4D97-AF65-F5344CB8AC3E}">
        <p14:creationId xmlns:p14="http://schemas.microsoft.com/office/powerpoint/2010/main" val="357923182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3_Blank ">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8F6D2B1F-21AB-FC4C-ADF6-BC4463A62DC7}"/>
              </a:ext>
            </a:extLst>
          </p:cNvPr>
          <p:cNvSpPr>
            <a:spLocks noGrp="1"/>
          </p:cNvSpPr>
          <p:nvPr>
            <p:ph type="title" hasCustomPrompt="1"/>
          </p:nvPr>
        </p:nvSpPr>
        <p:spPr>
          <a:xfrm>
            <a:off x="838200" y="839972"/>
            <a:ext cx="4767262" cy="1342045"/>
          </a:xfrm>
        </p:spPr>
        <p:txBody>
          <a:bodyPr lIns="0" rtlCol="0" anchor="b">
            <a:normAutofit/>
          </a:bodyPr>
          <a:lstStyle>
            <a:lvl1pPr>
              <a:defRPr sz="4000">
                <a:solidFill>
                  <a:schemeClr val="accent1"/>
                </a:solidFill>
              </a:defRPr>
            </a:lvl1pPr>
          </a:lstStyle>
          <a:p>
            <a:pPr rtl="0"/>
            <a:r>
              <a:rPr lang="en-GB" noProof="0"/>
              <a:t>Click to Add </a:t>
            </a:r>
            <a:br>
              <a:rPr lang="en-GB" noProof="0"/>
            </a:br>
            <a:r>
              <a:rPr lang="en-GB" noProof="0"/>
              <a:t>Slide Title Here</a:t>
            </a:r>
          </a:p>
        </p:txBody>
      </p:sp>
      <p:sp>
        <p:nvSpPr>
          <p:cNvPr id="13" name="Text Placeholder 11">
            <a:extLst>
              <a:ext uri="{FF2B5EF4-FFF2-40B4-BE49-F238E27FC236}">
                <a16:creationId xmlns:a16="http://schemas.microsoft.com/office/drawing/2014/main" id="{F1372009-C299-3A49-80B3-22EAC70160E8}"/>
              </a:ext>
            </a:extLst>
          </p:cNvPr>
          <p:cNvSpPr>
            <a:spLocks noGrp="1"/>
          </p:cNvSpPr>
          <p:nvPr>
            <p:ph type="body" sz="quarter" idx="11"/>
          </p:nvPr>
        </p:nvSpPr>
        <p:spPr>
          <a:xfrm>
            <a:off x="838200" y="2635242"/>
            <a:ext cx="4767262" cy="3483263"/>
          </a:xfrm>
        </p:spPr>
        <p:txBody>
          <a:bodyPr lIns="0" rtlCol="0">
            <a:normAutofit/>
          </a:bodyPr>
          <a:lstStyle>
            <a:lvl1pPr marL="0" indent="0">
              <a:lnSpc>
                <a:spcPct val="100000"/>
              </a:lnSpc>
              <a:buNone/>
              <a:defRPr sz="1400" spc="0">
                <a:solidFill>
                  <a:schemeClr val="tx2"/>
                </a:solidFill>
                <a:latin typeface="+mn-lt"/>
              </a:defRPr>
            </a:lvl1pPr>
            <a:lvl2pPr marL="457200" indent="0">
              <a:lnSpc>
                <a:spcPct val="100000"/>
              </a:lnSpc>
              <a:buNone/>
              <a:defRPr sz="1100" spc="0">
                <a:solidFill>
                  <a:schemeClr val="tx2"/>
                </a:solidFill>
              </a:defRPr>
            </a:lvl2pPr>
            <a:lvl3pPr marL="914400" indent="0">
              <a:lnSpc>
                <a:spcPct val="100000"/>
              </a:lnSpc>
              <a:buNone/>
              <a:defRPr sz="1050" spc="0">
                <a:solidFill>
                  <a:schemeClr val="tx2"/>
                </a:solidFill>
              </a:defRPr>
            </a:lvl3pPr>
            <a:lvl4pPr marL="1371600" indent="0">
              <a:lnSpc>
                <a:spcPct val="100000"/>
              </a:lnSpc>
              <a:buNone/>
              <a:defRPr sz="1000" spc="0">
                <a:solidFill>
                  <a:schemeClr val="tx2"/>
                </a:solidFill>
              </a:defRPr>
            </a:lvl4pPr>
            <a:lvl5pPr marL="1828800" indent="0">
              <a:lnSpc>
                <a:spcPct val="100000"/>
              </a:lnSpc>
              <a:buNone/>
              <a:defRPr sz="1000" spc="0">
                <a:solidFill>
                  <a:schemeClr val="tx2"/>
                </a:solidFill>
              </a:defRPr>
            </a:lvl5pPr>
          </a:lstStyle>
          <a:p>
            <a:pPr lvl="0" rtl="0"/>
            <a:r>
              <a:rPr lang="en-GB" noProof="0"/>
              <a:t>Click to edit Master text styles</a:t>
            </a:r>
          </a:p>
        </p:txBody>
      </p:sp>
      <p:sp>
        <p:nvSpPr>
          <p:cNvPr id="14" name="Text Placeholder 11">
            <a:extLst>
              <a:ext uri="{FF2B5EF4-FFF2-40B4-BE49-F238E27FC236}">
                <a16:creationId xmlns:a16="http://schemas.microsoft.com/office/drawing/2014/main" id="{BC005EA5-AC3E-B248-B6E7-9CA2F3092AAD}"/>
              </a:ext>
            </a:extLst>
          </p:cNvPr>
          <p:cNvSpPr>
            <a:spLocks noGrp="1"/>
          </p:cNvSpPr>
          <p:nvPr>
            <p:ph type="body" sz="quarter" idx="12" hasCustomPrompt="1"/>
          </p:nvPr>
        </p:nvSpPr>
        <p:spPr>
          <a:xfrm>
            <a:off x="838200" y="2247679"/>
            <a:ext cx="4767262" cy="321901"/>
          </a:xfrm>
        </p:spPr>
        <p:txBody>
          <a:bodyPr lIns="0" rtlCol="0" anchor="t">
            <a:normAutofit/>
          </a:bodyPr>
          <a:lstStyle>
            <a:lvl1pPr marL="0" indent="0">
              <a:buNone/>
              <a:defRPr sz="1400" spc="300">
                <a:solidFill>
                  <a:schemeClr val="tx2"/>
                </a:solidFill>
                <a:latin typeface="+mj-lt"/>
              </a:defRPr>
            </a:lvl1pPr>
            <a:lvl2pPr>
              <a:defRPr sz="1100">
                <a:solidFill>
                  <a:schemeClr val="tx2"/>
                </a:solidFill>
              </a:defRPr>
            </a:lvl2pPr>
            <a:lvl3pPr>
              <a:defRPr sz="1050">
                <a:solidFill>
                  <a:schemeClr val="tx2"/>
                </a:solidFill>
              </a:defRPr>
            </a:lvl3pPr>
            <a:lvl4pPr>
              <a:defRPr sz="1000">
                <a:solidFill>
                  <a:schemeClr val="tx2"/>
                </a:solidFill>
              </a:defRPr>
            </a:lvl4pPr>
            <a:lvl5pPr>
              <a:defRPr sz="1000">
                <a:solidFill>
                  <a:schemeClr val="tx2"/>
                </a:solidFill>
              </a:defRPr>
            </a:lvl5pPr>
          </a:lstStyle>
          <a:p>
            <a:pPr lvl="0" rtl="0"/>
            <a:r>
              <a:rPr lang="en-GB" noProof="0"/>
              <a:t>SUBTITLE HERE</a:t>
            </a:r>
          </a:p>
        </p:txBody>
      </p:sp>
      <p:sp>
        <p:nvSpPr>
          <p:cNvPr id="3" name="Chart Placeholder 2" title="Decorative">
            <a:extLst>
              <a:ext uri="{FF2B5EF4-FFF2-40B4-BE49-F238E27FC236}">
                <a16:creationId xmlns:a16="http://schemas.microsoft.com/office/drawing/2014/main" id="{D352E4A8-F531-4E6C-BD45-CE540EDB1D48}"/>
              </a:ext>
            </a:extLst>
          </p:cNvPr>
          <p:cNvSpPr>
            <a:spLocks noGrp="1"/>
          </p:cNvSpPr>
          <p:nvPr>
            <p:ph type="chart" sz="quarter" idx="13"/>
          </p:nvPr>
        </p:nvSpPr>
        <p:spPr>
          <a:xfrm>
            <a:off x="5937569" y="2247900"/>
            <a:ext cx="5620473" cy="3870325"/>
          </a:xfrm>
        </p:spPr>
        <p:txBody>
          <a:bodyPr rtlCol="0"/>
          <a:lstStyle/>
          <a:p>
            <a:pPr rtl="0"/>
            <a:r>
              <a:rPr lang="en-GB" noProof="0"/>
              <a:t>Click icon to add chart</a:t>
            </a:r>
          </a:p>
        </p:txBody>
      </p:sp>
      <p:sp>
        <p:nvSpPr>
          <p:cNvPr id="2" name="Rectangle 1">
            <a:extLst>
              <a:ext uri="{FF2B5EF4-FFF2-40B4-BE49-F238E27FC236}">
                <a16:creationId xmlns:a16="http://schemas.microsoft.com/office/drawing/2014/main" id="{2B5F4DF3-3822-4AC9-9C82-C8D284E443EB}"/>
              </a:ext>
            </a:extLst>
          </p:cNvPr>
          <p:cNvSpPr/>
          <p:nvPr userDrawn="1"/>
        </p:nvSpPr>
        <p:spPr>
          <a:xfrm>
            <a:off x="5937569" y="2082800"/>
            <a:ext cx="5620473" cy="101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Tree>
    <p:extLst>
      <p:ext uri="{BB962C8B-B14F-4D97-AF65-F5344CB8AC3E}">
        <p14:creationId xmlns:p14="http://schemas.microsoft.com/office/powerpoint/2010/main" val="167120621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4_Blank ">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8F6D2B1F-21AB-FC4C-ADF6-BC4463A62DC7}"/>
              </a:ext>
            </a:extLst>
          </p:cNvPr>
          <p:cNvSpPr>
            <a:spLocks noGrp="1"/>
          </p:cNvSpPr>
          <p:nvPr>
            <p:ph type="title" hasCustomPrompt="1"/>
          </p:nvPr>
        </p:nvSpPr>
        <p:spPr>
          <a:xfrm>
            <a:off x="838200" y="839972"/>
            <a:ext cx="4767262" cy="1342045"/>
          </a:xfrm>
        </p:spPr>
        <p:txBody>
          <a:bodyPr lIns="0" rtlCol="0" anchor="b">
            <a:normAutofit/>
          </a:bodyPr>
          <a:lstStyle>
            <a:lvl1pPr>
              <a:defRPr sz="4000">
                <a:solidFill>
                  <a:schemeClr val="tx2"/>
                </a:solidFill>
              </a:defRPr>
            </a:lvl1pPr>
          </a:lstStyle>
          <a:p>
            <a:pPr rtl="0"/>
            <a:r>
              <a:rPr lang="en-GB" noProof="0"/>
              <a:t>Click to Add </a:t>
            </a:r>
            <a:br>
              <a:rPr lang="en-GB" noProof="0"/>
            </a:br>
            <a:r>
              <a:rPr lang="en-GB" noProof="0"/>
              <a:t>Slide Title Here</a:t>
            </a:r>
          </a:p>
        </p:txBody>
      </p:sp>
      <p:sp>
        <p:nvSpPr>
          <p:cNvPr id="13" name="Text Placeholder 11">
            <a:extLst>
              <a:ext uri="{FF2B5EF4-FFF2-40B4-BE49-F238E27FC236}">
                <a16:creationId xmlns:a16="http://schemas.microsoft.com/office/drawing/2014/main" id="{F1372009-C299-3A49-80B3-22EAC70160E8}"/>
              </a:ext>
            </a:extLst>
          </p:cNvPr>
          <p:cNvSpPr>
            <a:spLocks noGrp="1"/>
          </p:cNvSpPr>
          <p:nvPr>
            <p:ph type="body" sz="quarter" idx="11"/>
          </p:nvPr>
        </p:nvSpPr>
        <p:spPr>
          <a:xfrm>
            <a:off x="838200" y="2635242"/>
            <a:ext cx="4767262" cy="3483263"/>
          </a:xfrm>
        </p:spPr>
        <p:txBody>
          <a:bodyPr lIns="0" rtlCol="0">
            <a:normAutofit/>
          </a:bodyPr>
          <a:lstStyle>
            <a:lvl1pPr marL="0" indent="0">
              <a:lnSpc>
                <a:spcPct val="100000"/>
              </a:lnSpc>
              <a:buNone/>
              <a:defRPr sz="1400" spc="0">
                <a:solidFill>
                  <a:schemeClr val="tx2"/>
                </a:solidFill>
                <a:latin typeface="+mn-lt"/>
              </a:defRPr>
            </a:lvl1pPr>
            <a:lvl2pPr marL="457200" indent="0">
              <a:lnSpc>
                <a:spcPct val="100000"/>
              </a:lnSpc>
              <a:buNone/>
              <a:defRPr sz="1100" spc="0">
                <a:solidFill>
                  <a:schemeClr val="tx2"/>
                </a:solidFill>
              </a:defRPr>
            </a:lvl2pPr>
            <a:lvl3pPr marL="914400" indent="0">
              <a:lnSpc>
                <a:spcPct val="100000"/>
              </a:lnSpc>
              <a:buNone/>
              <a:defRPr sz="1050" spc="0">
                <a:solidFill>
                  <a:schemeClr val="tx2"/>
                </a:solidFill>
              </a:defRPr>
            </a:lvl3pPr>
            <a:lvl4pPr marL="1371600" indent="0">
              <a:lnSpc>
                <a:spcPct val="100000"/>
              </a:lnSpc>
              <a:buNone/>
              <a:defRPr sz="1000" spc="0">
                <a:solidFill>
                  <a:schemeClr val="tx2"/>
                </a:solidFill>
              </a:defRPr>
            </a:lvl4pPr>
            <a:lvl5pPr marL="1828800" indent="0">
              <a:lnSpc>
                <a:spcPct val="100000"/>
              </a:lnSpc>
              <a:buNone/>
              <a:defRPr sz="1000" spc="0">
                <a:solidFill>
                  <a:schemeClr val="tx2"/>
                </a:solidFill>
              </a:defRPr>
            </a:lvl5pPr>
          </a:lstStyle>
          <a:p>
            <a:pPr lvl="0" rtl="0"/>
            <a:r>
              <a:rPr lang="en-GB" noProof="0"/>
              <a:t>Click to edit Master text styles</a:t>
            </a:r>
          </a:p>
        </p:txBody>
      </p:sp>
      <p:sp>
        <p:nvSpPr>
          <p:cNvPr id="14" name="Text Placeholder 11">
            <a:extLst>
              <a:ext uri="{FF2B5EF4-FFF2-40B4-BE49-F238E27FC236}">
                <a16:creationId xmlns:a16="http://schemas.microsoft.com/office/drawing/2014/main" id="{BC005EA5-AC3E-B248-B6E7-9CA2F3092AAD}"/>
              </a:ext>
            </a:extLst>
          </p:cNvPr>
          <p:cNvSpPr>
            <a:spLocks noGrp="1"/>
          </p:cNvSpPr>
          <p:nvPr>
            <p:ph type="body" sz="quarter" idx="12" hasCustomPrompt="1"/>
          </p:nvPr>
        </p:nvSpPr>
        <p:spPr>
          <a:xfrm>
            <a:off x="838200" y="2247679"/>
            <a:ext cx="4767262" cy="321901"/>
          </a:xfrm>
        </p:spPr>
        <p:txBody>
          <a:bodyPr lIns="0" rtlCol="0" anchor="t">
            <a:normAutofit/>
          </a:bodyPr>
          <a:lstStyle>
            <a:lvl1pPr marL="0" indent="0">
              <a:buNone/>
              <a:defRPr sz="1400" spc="300">
                <a:solidFill>
                  <a:schemeClr val="tx2"/>
                </a:solidFill>
                <a:latin typeface="+mj-lt"/>
              </a:defRPr>
            </a:lvl1pPr>
            <a:lvl2pPr>
              <a:defRPr sz="1100">
                <a:solidFill>
                  <a:schemeClr val="tx2"/>
                </a:solidFill>
              </a:defRPr>
            </a:lvl2pPr>
            <a:lvl3pPr>
              <a:defRPr sz="1050">
                <a:solidFill>
                  <a:schemeClr val="tx2"/>
                </a:solidFill>
              </a:defRPr>
            </a:lvl3pPr>
            <a:lvl4pPr>
              <a:defRPr sz="1000">
                <a:solidFill>
                  <a:schemeClr val="tx2"/>
                </a:solidFill>
              </a:defRPr>
            </a:lvl4pPr>
            <a:lvl5pPr>
              <a:defRPr sz="1000">
                <a:solidFill>
                  <a:schemeClr val="tx2"/>
                </a:solidFill>
              </a:defRPr>
            </a:lvl5pPr>
          </a:lstStyle>
          <a:p>
            <a:pPr lvl="0" rtl="0"/>
            <a:r>
              <a:rPr lang="en-GB" noProof="0"/>
              <a:t>SUBTITLE HERE</a:t>
            </a:r>
          </a:p>
        </p:txBody>
      </p:sp>
      <p:sp>
        <p:nvSpPr>
          <p:cNvPr id="3" name="Chart Placeholder 2" title="Decorative">
            <a:extLst>
              <a:ext uri="{FF2B5EF4-FFF2-40B4-BE49-F238E27FC236}">
                <a16:creationId xmlns:a16="http://schemas.microsoft.com/office/drawing/2014/main" id="{D352E4A8-F531-4E6C-BD45-CE540EDB1D48}"/>
              </a:ext>
            </a:extLst>
          </p:cNvPr>
          <p:cNvSpPr>
            <a:spLocks noGrp="1"/>
          </p:cNvSpPr>
          <p:nvPr>
            <p:ph type="chart" sz="quarter" idx="13"/>
          </p:nvPr>
        </p:nvSpPr>
        <p:spPr>
          <a:xfrm>
            <a:off x="5937569" y="839972"/>
            <a:ext cx="5620473" cy="5278253"/>
          </a:xfrm>
        </p:spPr>
        <p:txBody>
          <a:bodyPr rtlCol="0"/>
          <a:lstStyle/>
          <a:p>
            <a:pPr rtl="0"/>
            <a:r>
              <a:rPr lang="en-GB" noProof="0"/>
              <a:t>Click icon to add chart</a:t>
            </a:r>
          </a:p>
        </p:txBody>
      </p:sp>
      <p:sp>
        <p:nvSpPr>
          <p:cNvPr id="7" name="Shape 62" title="Decorative">
            <a:extLst>
              <a:ext uri="{FF2B5EF4-FFF2-40B4-BE49-F238E27FC236}">
                <a16:creationId xmlns:a16="http://schemas.microsoft.com/office/drawing/2014/main" id="{5C48ADE8-5D65-4FF2-93E1-D504137454D1}"/>
              </a:ext>
            </a:extLst>
          </p:cNvPr>
          <p:cNvSpPr/>
          <p:nvPr userDrawn="1"/>
        </p:nvSpPr>
        <p:spPr>
          <a:xfrm flipV="1">
            <a:off x="5770807" y="839972"/>
            <a:ext cx="0" cy="5370328"/>
          </a:xfrm>
          <a:prstGeom prst="line">
            <a:avLst/>
          </a:prstGeom>
          <a:ln w="76200">
            <a:solidFill>
              <a:schemeClr val="accent1">
                <a:alpha val="97000"/>
              </a:schemeClr>
            </a:solidFill>
            <a:miter lim="400000"/>
          </a:ln>
        </p:spPr>
        <p:txBody>
          <a:bodyPr lIns="19050" tIns="19050" rIns="19050" bIns="19050" rtlCol="0" anchor="ctr"/>
          <a:lstStyle/>
          <a:p>
            <a:pPr algn="ctr" rtl="0">
              <a:defRPr sz="3000">
                <a:solidFill>
                  <a:srgbClr val="000000"/>
                </a:solidFill>
                <a:latin typeface="Helvetica Light"/>
                <a:ea typeface="Helvetica Light"/>
                <a:cs typeface="Helvetica Light"/>
                <a:sym typeface="Helvetica Light"/>
              </a:defRPr>
            </a:pPr>
            <a:endParaRPr lang="en-GB" sz="1500" noProof="0"/>
          </a:p>
        </p:txBody>
      </p:sp>
    </p:spTree>
    <p:extLst>
      <p:ext uri="{BB962C8B-B14F-4D97-AF65-F5344CB8AC3E}">
        <p14:creationId xmlns:p14="http://schemas.microsoft.com/office/powerpoint/2010/main" val="200286033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5_Blank ">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5EE74C1-9E1A-46A4-9261-8F389FEAB7F4}"/>
              </a:ext>
            </a:extLst>
          </p:cNvPr>
          <p:cNvSpPr/>
          <p:nvPr userDrawn="1"/>
        </p:nvSpPr>
        <p:spPr>
          <a:xfrm>
            <a:off x="5727700" y="0"/>
            <a:ext cx="64643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2" name="Title 1">
            <a:extLst>
              <a:ext uri="{FF2B5EF4-FFF2-40B4-BE49-F238E27FC236}">
                <a16:creationId xmlns:a16="http://schemas.microsoft.com/office/drawing/2014/main" id="{8F6D2B1F-21AB-FC4C-ADF6-BC4463A62DC7}"/>
              </a:ext>
            </a:extLst>
          </p:cNvPr>
          <p:cNvSpPr>
            <a:spLocks noGrp="1"/>
          </p:cNvSpPr>
          <p:nvPr>
            <p:ph type="title" hasCustomPrompt="1"/>
          </p:nvPr>
        </p:nvSpPr>
        <p:spPr>
          <a:xfrm>
            <a:off x="838200" y="839972"/>
            <a:ext cx="4767262" cy="1342045"/>
          </a:xfrm>
        </p:spPr>
        <p:txBody>
          <a:bodyPr lIns="0" rtlCol="0" anchor="b">
            <a:normAutofit/>
          </a:bodyPr>
          <a:lstStyle>
            <a:lvl1pPr>
              <a:defRPr sz="4000">
                <a:solidFill>
                  <a:schemeClr val="tx2"/>
                </a:solidFill>
              </a:defRPr>
            </a:lvl1pPr>
          </a:lstStyle>
          <a:p>
            <a:pPr rtl="0"/>
            <a:r>
              <a:rPr lang="en-GB" noProof="0"/>
              <a:t>Click to Add </a:t>
            </a:r>
            <a:br>
              <a:rPr lang="en-GB" noProof="0"/>
            </a:br>
            <a:r>
              <a:rPr lang="en-GB" noProof="0"/>
              <a:t>Slide Title Here</a:t>
            </a:r>
          </a:p>
        </p:txBody>
      </p:sp>
      <p:sp>
        <p:nvSpPr>
          <p:cNvPr id="13" name="Text Placeholder 11">
            <a:extLst>
              <a:ext uri="{FF2B5EF4-FFF2-40B4-BE49-F238E27FC236}">
                <a16:creationId xmlns:a16="http://schemas.microsoft.com/office/drawing/2014/main" id="{F1372009-C299-3A49-80B3-22EAC70160E8}"/>
              </a:ext>
            </a:extLst>
          </p:cNvPr>
          <p:cNvSpPr>
            <a:spLocks noGrp="1"/>
          </p:cNvSpPr>
          <p:nvPr>
            <p:ph type="body" sz="quarter" idx="11"/>
          </p:nvPr>
        </p:nvSpPr>
        <p:spPr>
          <a:xfrm>
            <a:off x="838200" y="2635242"/>
            <a:ext cx="4767262" cy="3483263"/>
          </a:xfrm>
        </p:spPr>
        <p:txBody>
          <a:bodyPr lIns="0" rtlCol="0">
            <a:normAutofit/>
          </a:bodyPr>
          <a:lstStyle>
            <a:lvl1pPr marL="0" indent="0">
              <a:lnSpc>
                <a:spcPct val="100000"/>
              </a:lnSpc>
              <a:buNone/>
              <a:defRPr sz="1400" spc="0">
                <a:solidFill>
                  <a:schemeClr val="tx2"/>
                </a:solidFill>
                <a:latin typeface="+mn-lt"/>
              </a:defRPr>
            </a:lvl1pPr>
            <a:lvl2pPr marL="457200" indent="0">
              <a:lnSpc>
                <a:spcPct val="100000"/>
              </a:lnSpc>
              <a:buNone/>
              <a:defRPr sz="1100" spc="0">
                <a:solidFill>
                  <a:schemeClr val="tx2"/>
                </a:solidFill>
              </a:defRPr>
            </a:lvl2pPr>
            <a:lvl3pPr marL="914400" indent="0">
              <a:lnSpc>
                <a:spcPct val="100000"/>
              </a:lnSpc>
              <a:buNone/>
              <a:defRPr sz="1050" spc="0">
                <a:solidFill>
                  <a:schemeClr val="tx2"/>
                </a:solidFill>
              </a:defRPr>
            </a:lvl3pPr>
            <a:lvl4pPr marL="1371600" indent="0">
              <a:lnSpc>
                <a:spcPct val="100000"/>
              </a:lnSpc>
              <a:buNone/>
              <a:defRPr sz="1000" spc="0">
                <a:solidFill>
                  <a:schemeClr val="tx2"/>
                </a:solidFill>
              </a:defRPr>
            </a:lvl4pPr>
            <a:lvl5pPr marL="1828800" indent="0">
              <a:lnSpc>
                <a:spcPct val="100000"/>
              </a:lnSpc>
              <a:buNone/>
              <a:defRPr sz="1000" spc="0">
                <a:solidFill>
                  <a:schemeClr val="tx2"/>
                </a:solidFill>
              </a:defRPr>
            </a:lvl5pPr>
          </a:lstStyle>
          <a:p>
            <a:pPr lvl="0" rtl="0"/>
            <a:r>
              <a:rPr lang="en-GB" noProof="0"/>
              <a:t>Click to edit Master text styles</a:t>
            </a:r>
          </a:p>
        </p:txBody>
      </p:sp>
      <p:sp>
        <p:nvSpPr>
          <p:cNvPr id="14" name="Text Placeholder 11">
            <a:extLst>
              <a:ext uri="{FF2B5EF4-FFF2-40B4-BE49-F238E27FC236}">
                <a16:creationId xmlns:a16="http://schemas.microsoft.com/office/drawing/2014/main" id="{BC005EA5-AC3E-B248-B6E7-9CA2F3092AAD}"/>
              </a:ext>
            </a:extLst>
          </p:cNvPr>
          <p:cNvSpPr>
            <a:spLocks noGrp="1"/>
          </p:cNvSpPr>
          <p:nvPr>
            <p:ph type="body" sz="quarter" idx="12" hasCustomPrompt="1"/>
          </p:nvPr>
        </p:nvSpPr>
        <p:spPr>
          <a:xfrm>
            <a:off x="838200" y="2247679"/>
            <a:ext cx="4767262" cy="321901"/>
          </a:xfrm>
        </p:spPr>
        <p:txBody>
          <a:bodyPr lIns="0" rtlCol="0" anchor="t">
            <a:normAutofit/>
          </a:bodyPr>
          <a:lstStyle>
            <a:lvl1pPr marL="0" indent="0">
              <a:buNone/>
              <a:defRPr sz="1400" spc="300">
                <a:solidFill>
                  <a:schemeClr val="tx2"/>
                </a:solidFill>
                <a:latin typeface="+mj-lt"/>
              </a:defRPr>
            </a:lvl1pPr>
            <a:lvl2pPr>
              <a:defRPr sz="1100">
                <a:solidFill>
                  <a:schemeClr val="tx2"/>
                </a:solidFill>
              </a:defRPr>
            </a:lvl2pPr>
            <a:lvl3pPr>
              <a:defRPr sz="1050">
                <a:solidFill>
                  <a:schemeClr val="tx2"/>
                </a:solidFill>
              </a:defRPr>
            </a:lvl3pPr>
            <a:lvl4pPr>
              <a:defRPr sz="1000">
                <a:solidFill>
                  <a:schemeClr val="tx2"/>
                </a:solidFill>
              </a:defRPr>
            </a:lvl4pPr>
            <a:lvl5pPr>
              <a:defRPr sz="1000">
                <a:solidFill>
                  <a:schemeClr val="tx2"/>
                </a:solidFill>
              </a:defRPr>
            </a:lvl5pPr>
          </a:lstStyle>
          <a:p>
            <a:pPr lvl="0" rtl="0"/>
            <a:r>
              <a:rPr lang="en-GB" noProof="0"/>
              <a:t>SUBTITLE HERE</a:t>
            </a:r>
          </a:p>
        </p:txBody>
      </p:sp>
      <p:sp>
        <p:nvSpPr>
          <p:cNvPr id="3" name="Chart Placeholder 2" title="Decorative">
            <a:extLst>
              <a:ext uri="{FF2B5EF4-FFF2-40B4-BE49-F238E27FC236}">
                <a16:creationId xmlns:a16="http://schemas.microsoft.com/office/drawing/2014/main" id="{D352E4A8-F531-4E6C-BD45-CE540EDB1D48}"/>
              </a:ext>
            </a:extLst>
          </p:cNvPr>
          <p:cNvSpPr>
            <a:spLocks noGrp="1"/>
          </p:cNvSpPr>
          <p:nvPr>
            <p:ph type="chart" sz="quarter" idx="13"/>
          </p:nvPr>
        </p:nvSpPr>
        <p:spPr>
          <a:xfrm>
            <a:off x="5937569" y="839972"/>
            <a:ext cx="5620473" cy="5278253"/>
          </a:xfrm>
        </p:spPr>
        <p:txBody>
          <a:bodyPr rtlCol="0"/>
          <a:lstStyle>
            <a:lvl1pPr>
              <a:defRPr>
                <a:solidFill>
                  <a:schemeClr val="bg1"/>
                </a:solidFill>
              </a:defRPr>
            </a:lvl1pPr>
          </a:lstStyle>
          <a:p>
            <a:pPr rtl="0"/>
            <a:r>
              <a:rPr lang="en-GB" noProof="0"/>
              <a:t>Click icon to add chart</a:t>
            </a:r>
          </a:p>
        </p:txBody>
      </p:sp>
    </p:spTree>
    <p:extLst>
      <p:ext uri="{BB962C8B-B14F-4D97-AF65-F5344CB8AC3E}">
        <p14:creationId xmlns:p14="http://schemas.microsoft.com/office/powerpoint/2010/main" val="83227152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6_Blank ">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5EE74C1-9E1A-46A4-9261-8F389FEAB7F4}"/>
              </a:ext>
            </a:extLst>
          </p:cNvPr>
          <p:cNvSpPr/>
          <p:nvPr userDrawn="1"/>
        </p:nvSpPr>
        <p:spPr>
          <a:xfrm>
            <a:off x="5727700" y="0"/>
            <a:ext cx="64643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2" name="Title 1">
            <a:extLst>
              <a:ext uri="{FF2B5EF4-FFF2-40B4-BE49-F238E27FC236}">
                <a16:creationId xmlns:a16="http://schemas.microsoft.com/office/drawing/2014/main" id="{8F6D2B1F-21AB-FC4C-ADF6-BC4463A62DC7}"/>
              </a:ext>
            </a:extLst>
          </p:cNvPr>
          <p:cNvSpPr>
            <a:spLocks noGrp="1"/>
          </p:cNvSpPr>
          <p:nvPr>
            <p:ph type="title" hasCustomPrompt="1"/>
          </p:nvPr>
        </p:nvSpPr>
        <p:spPr>
          <a:xfrm>
            <a:off x="838200" y="839972"/>
            <a:ext cx="4767262" cy="1342045"/>
          </a:xfrm>
        </p:spPr>
        <p:txBody>
          <a:bodyPr lIns="0" rtlCol="0" anchor="b">
            <a:normAutofit/>
          </a:bodyPr>
          <a:lstStyle>
            <a:lvl1pPr>
              <a:defRPr sz="4000">
                <a:solidFill>
                  <a:schemeClr val="tx2"/>
                </a:solidFill>
              </a:defRPr>
            </a:lvl1pPr>
          </a:lstStyle>
          <a:p>
            <a:pPr rtl="0"/>
            <a:r>
              <a:rPr lang="en-GB" noProof="0"/>
              <a:t>Click to Add </a:t>
            </a:r>
            <a:br>
              <a:rPr lang="en-GB" noProof="0"/>
            </a:br>
            <a:r>
              <a:rPr lang="en-GB" noProof="0"/>
              <a:t>Slide Title Here</a:t>
            </a:r>
          </a:p>
        </p:txBody>
      </p:sp>
      <p:sp>
        <p:nvSpPr>
          <p:cNvPr id="13" name="Text Placeholder 11">
            <a:extLst>
              <a:ext uri="{FF2B5EF4-FFF2-40B4-BE49-F238E27FC236}">
                <a16:creationId xmlns:a16="http://schemas.microsoft.com/office/drawing/2014/main" id="{F1372009-C299-3A49-80B3-22EAC70160E8}"/>
              </a:ext>
            </a:extLst>
          </p:cNvPr>
          <p:cNvSpPr>
            <a:spLocks noGrp="1"/>
          </p:cNvSpPr>
          <p:nvPr>
            <p:ph type="body" sz="quarter" idx="11"/>
          </p:nvPr>
        </p:nvSpPr>
        <p:spPr>
          <a:xfrm>
            <a:off x="838200" y="2635242"/>
            <a:ext cx="4767262" cy="3483263"/>
          </a:xfrm>
        </p:spPr>
        <p:txBody>
          <a:bodyPr lIns="0" rtlCol="0">
            <a:normAutofit/>
          </a:bodyPr>
          <a:lstStyle>
            <a:lvl1pPr marL="0" indent="0">
              <a:lnSpc>
                <a:spcPct val="100000"/>
              </a:lnSpc>
              <a:buNone/>
              <a:defRPr sz="1400" spc="0">
                <a:solidFill>
                  <a:schemeClr val="tx2"/>
                </a:solidFill>
                <a:latin typeface="+mn-lt"/>
              </a:defRPr>
            </a:lvl1pPr>
            <a:lvl2pPr marL="457200" indent="0">
              <a:lnSpc>
                <a:spcPct val="100000"/>
              </a:lnSpc>
              <a:buNone/>
              <a:defRPr sz="1100" spc="0">
                <a:solidFill>
                  <a:schemeClr val="tx2"/>
                </a:solidFill>
              </a:defRPr>
            </a:lvl2pPr>
            <a:lvl3pPr marL="914400" indent="0">
              <a:lnSpc>
                <a:spcPct val="100000"/>
              </a:lnSpc>
              <a:buNone/>
              <a:defRPr sz="1050" spc="0">
                <a:solidFill>
                  <a:schemeClr val="tx2"/>
                </a:solidFill>
              </a:defRPr>
            </a:lvl3pPr>
            <a:lvl4pPr marL="1371600" indent="0">
              <a:lnSpc>
                <a:spcPct val="100000"/>
              </a:lnSpc>
              <a:buNone/>
              <a:defRPr sz="1000" spc="0">
                <a:solidFill>
                  <a:schemeClr val="tx2"/>
                </a:solidFill>
              </a:defRPr>
            </a:lvl4pPr>
            <a:lvl5pPr marL="1828800" indent="0">
              <a:lnSpc>
                <a:spcPct val="100000"/>
              </a:lnSpc>
              <a:buNone/>
              <a:defRPr sz="1000" spc="0">
                <a:solidFill>
                  <a:schemeClr val="tx2"/>
                </a:solidFill>
              </a:defRPr>
            </a:lvl5pPr>
          </a:lstStyle>
          <a:p>
            <a:pPr lvl="0" rtl="0"/>
            <a:r>
              <a:rPr lang="en-GB" noProof="0"/>
              <a:t>Click to edit Master text styles</a:t>
            </a:r>
          </a:p>
        </p:txBody>
      </p:sp>
      <p:sp>
        <p:nvSpPr>
          <p:cNvPr id="14" name="Text Placeholder 11">
            <a:extLst>
              <a:ext uri="{FF2B5EF4-FFF2-40B4-BE49-F238E27FC236}">
                <a16:creationId xmlns:a16="http://schemas.microsoft.com/office/drawing/2014/main" id="{BC005EA5-AC3E-B248-B6E7-9CA2F3092AAD}"/>
              </a:ext>
            </a:extLst>
          </p:cNvPr>
          <p:cNvSpPr>
            <a:spLocks noGrp="1"/>
          </p:cNvSpPr>
          <p:nvPr>
            <p:ph type="body" sz="quarter" idx="12" hasCustomPrompt="1"/>
          </p:nvPr>
        </p:nvSpPr>
        <p:spPr>
          <a:xfrm>
            <a:off x="838200" y="2247679"/>
            <a:ext cx="4767262" cy="321901"/>
          </a:xfrm>
        </p:spPr>
        <p:txBody>
          <a:bodyPr lIns="0" rtlCol="0" anchor="t">
            <a:normAutofit/>
          </a:bodyPr>
          <a:lstStyle>
            <a:lvl1pPr marL="0" indent="0">
              <a:buNone/>
              <a:defRPr sz="1400" spc="300">
                <a:solidFill>
                  <a:schemeClr val="tx2"/>
                </a:solidFill>
                <a:latin typeface="+mj-lt"/>
              </a:defRPr>
            </a:lvl1pPr>
            <a:lvl2pPr>
              <a:defRPr sz="1100">
                <a:solidFill>
                  <a:schemeClr val="tx2"/>
                </a:solidFill>
              </a:defRPr>
            </a:lvl2pPr>
            <a:lvl3pPr>
              <a:defRPr sz="1050">
                <a:solidFill>
                  <a:schemeClr val="tx2"/>
                </a:solidFill>
              </a:defRPr>
            </a:lvl3pPr>
            <a:lvl4pPr>
              <a:defRPr sz="1000">
                <a:solidFill>
                  <a:schemeClr val="tx2"/>
                </a:solidFill>
              </a:defRPr>
            </a:lvl4pPr>
            <a:lvl5pPr>
              <a:defRPr sz="1000">
                <a:solidFill>
                  <a:schemeClr val="tx2"/>
                </a:solidFill>
              </a:defRPr>
            </a:lvl5pPr>
          </a:lstStyle>
          <a:p>
            <a:pPr lvl="0" rtl="0"/>
            <a:r>
              <a:rPr lang="en-GB" noProof="0"/>
              <a:t>SUBTITLE HERE</a:t>
            </a:r>
          </a:p>
        </p:txBody>
      </p:sp>
      <p:sp>
        <p:nvSpPr>
          <p:cNvPr id="3" name="Chart Placeholder 2" title="Decorative">
            <a:extLst>
              <a:ext uri="{FF2B5EF4-FFF2-40B4-BE49-F238E27FC236}">
                <a16:creationId xmlns:a16="http://schemas.microsoft.com/office/drawing/2014/main" id="{D352E4A8-F531-4E6C-BD45-CE540EDB1D48}"/>
              </a:ext>
            </a:extLst>
          </p:cNvPr>
          <p:cNvSpPr>
            <a:spLocks noGrp="1"/>
          </p:cNvSpPr>
          <p:nvPr>
            <p:ph type="chart" sz="quarter" idx="13"/>
          </p:nvPr>
        </p:nvSpPr>
        <p:spPr>
          <a:xfrm>
            <a:off x="5937569" y="839972"/>
            <a:ext cx="5620473" cy="5278253"/>
          </a:xfrm>
        </p:spPr>
        <p:txBody>
          <a:bodyPr rtlCol="0"/>
          <a:lstStyle>
            <a:lvl1pPr>
              <a:defRPr>
                <a:solidFill>
                  <a:schemeClr val="bg1"/>
                </a:solidFill>
              </a:defRPr>
            </a:lvl1pPr>
          </a:lstStyle>
          <a:p>
            <a:pPr rtl="0"/>
            <a:r>
              <a:rPr lang="en-GB" noProof="0"/>
              <a:t>Click icon to add chart</a:t>
            </a:r>
          </a:p>
        </p:txBody>
      </p:sp>
    </p:spTree>
    <p:extLst>
      <p:ext uri="{BB962C8B-B14F-4D97-AF65-F5344CB8AC3E}">
        <p14:creationId xmlns:p14="http://schemas.microsoft.com/office/powerpoint/2010/main" val="287558262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Blank ">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8F6D2B1F-21AB-FC4C-ADF6-BC4463A62DC7}"/>
              </a:ext>
            </a:extLst>
          </p:cNvPr>
          <p:cNvSpPr>
            <a:spLocks noGrp="1"/>
          </p:cNvSpPr>
          <p:nvPr>
            <p:ph type="title" hasCustomPrompt="1"/>
          </p:nvPr>
        </p:nvSpPr>
        <p:spPr>
          <a:xfrm>
            <a:off x="847180" y="687572"/>
            <a:ext cx="4767262" cy="1342045"/>
          </a:xfrm>
        </p:spPr>
        <p:txBody>
          <a:bodyPr lIns="0" rtlCol="0" anchor="b">
            <a:normAutofit/>
          </a:bodyPr>
          <a:lstStyle>
            <a:lvl1pPr algn="r">
              <a:defRPr sz="4000"/>
            </a:lvl1pPr>
          </a:lstStyle>
          <a:p>
            <a:pPr rtl="0"/>
            <a:r>
              <a:rPr lang="en-GB" noProof="0"/>
              <a:t>Click to Add </a:t>
            </a:r>
            <a:br>
              <a:rPr lang="en-GB" noProof="0"/>
            </a:br>
            <a:r>
              <a:rPr lang="en-GB" noProof="0"/>
              <a:t>Slide Title Here</a:t>
            </a:r>
          </a:p>
        </p:txBody>
      </p:sp>
      <p:sp>
        <p:nvSpPr>
          <p:cNvPr id="13" name="Text Placeholder 11">
            <a:extLst>
              <a:ext uri="{FF2B5EF4-FFF2-40B4-BE49-F238E27FC236}">
                <a16:creationId xmlns:a16="http://schemas.microsoft.com/office/drawing/2014/main" id="{F1372009-C299-3A49-80B3-22EAC70160E8}"/>
              </a:ext>
            </a:extLst>
          </p:cNvPr>
          <p:cNvSpPr>
            <a:spLocks noGrp="1"/>
          </p:cNvSpPr>
          <p:nvPr>
            <p:ph type="body" sz="quarter" idx="11"/>
          </p:nvPr>
        </p:nvSpPr>
        <p:spPr>
          <a:xfrm>
            <a:off x="5815420" y="687573"/>
            <a:ext cx="5370740" cy="1342044"/>
          </a:xfrm>
        </p:spPr>
        <p:txBody>
          <a:bodyPr lIns="0" rtlCol="0">
            <a:normAutofit/>
          </a:bodyPr>
          <a:lstStyle>
            <a:lvl1pPr marL="0" indent="0">
              <a:lnSpc>
                <a:spcPct val="100000"/>
              </a:lnSpc>
              <a:buNone/>
              <a:defRPr sz="1400" spc="0">
                <a:solidFill>
                  <a:schemeClr val="tx2"/>
                </a:solidFill>
              </a:defRPr>
            </a:lvl1pPr>
            <a:lvl2pPr marL="457200" indent="0">
              <a:lnSpc>
                <a:spcPct val="100000"/>
              </a:lnSpc>
              <a:buNone/>
              <a:defRPr sz="1100" spc="0">
                <a:solidFill>
                  <a:schemeClr val="tx2"/>
                </a:solidFill>
              </a:defRPr>
            </a:lvl2pPr>
            <a:lvl3pPr marL="914400" indent="0">
              <a:lnSpc>
                <a:spcPct val="100000"/>
              </a:lnSpc>
              <a:buNone/>
              <a:defRPr sz="1050" spc="0">
                <a:solidFill>
                  <a:schemeClr val="tx2"/>
                </a:solidFill>
              </a:defRPr>
            </a:lvl3pPr>
            <a:lvl4pPr marL="1371600" indent="0">
              <a:lnSpc>
                <a:spcPct val="100000"/>
              </a:lnSpc>
              <a:buNone/>
              <a:defRPr sz="1000" spc="0">
                <a:solidFill>
                  <a:schemeClr val="tx2"/>
                </a:solidFill>
              </a:defRPr>
            </a:lvl4pPr>
            <a:lvl5pPr marL="1828800" indent="0">
              <a:lnSpc>
                <a:spcPct val="100000"/>
              </a:lnSpc>
              <a:buNone/>
              <a:defRPr sz="1000" spc="0">
                <a:solidFill>
                  <a:schemeClr val="tx2"/>
                </a:solidFill>
              </a:defRPr>
            </a:lvl5pPr>
          </a:lstStyle>
          <a:p>
            <a:pPr lvl="0" rtl="0"/>
            <a:r>
              <a:rPr lang="en-GB" noProof="0"/>
              <a:t>Click to edit Master text styles</a:t>
            </a:r>
          </a:p>
        </p:txBody>
      </p:sp>
      <p:sp>
        <p:nvSpPr>
          <p:cNvPr id="3" name="Chart Placeholder 2" title="Decorative">
            <a:extLst>
              <a:ext uri="{FF2B5EF4-FFF2-40B4-BE49-F238E27FC236}">
                <a16:creationId xmlns:a16="http://schemas.microsoft.com/office/drawing/2014/main" id="{D352E4A8-F531-4E6C-BD45-CE540EDB1D48}"/>
              </a:ext>
            </a:extLst>
          </p:cNvPr>
          <p:cNvSpPr>
            <a:spLocks noGrp="1"/>
          </p:cNvSpPr>
          <p:nvPr>
            <p:ph type="chart" sz="quarter" idx="13"/>
          </p:nvPr>
        </p:nvSpPr>
        <p:spPr>
          <a:xfrm>
            <a:off x="838200" y="2392680"/>
            <a:ext cx="10719842" cy="4167505"/>
          </a:xfrm>
        </p:spPr>
        <p:txBody>
          <a:bodyPr rtlCol="0"/>
          <a:lstStyle/>
          <a:p>
            <a:pPr rtl="0"/>
            <a:r>
              <a:rPr lang="en-GB" noProof="0"/>
              <a:t>Click icon to add chart</a:t>
            </a:r>
          </a:p>
        </p:txBody>
      </p:sp>
    </p:spTree>
    <p:extLst>
      <p:ext uri="{BB962C8B-B14F-4D97-AF65-F5344CB8AC3E}">
        <p14:creationId xmlns:p14="http://schemas.microsoft.com/office/powerpoint/2010/main" val="404518917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_Blank ">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8F6D2B1F-21AB-FC4C-ADF6-BC4463A62DC7}"/>
              </a:ext>
            </a:extLst>
          </p:cNvPr>
          <p:cNvSpPr>
            <a:spLocks noGrp="1"/>
          </p:cNvSpPr>
          <p:nvPr>
            <p:ph type="title" hasCustomPrompt="1"/>
          </p:nvPr>
        </p:nvSpPr>
        <p:spPr>
          <a:xfrm>
            <a:off x="847180" y="687572"/>
            <a:ext cx="4767262" cy="1342045"/>
          </a:xfrm>
        </p:spPr>
        <p:txBody>
          <a:bodyPr lIns="0" rtlCol="0" anchor="b">
            <a:normAutofit/>
          </a:bodyPr>
          <a:lstStyle>
            <a:lvl1pPr algn="r">
              <a:defRPr sz="4000"/>
            </a:lvl1pPr>
          </a:lstStyle>
          <a:p>
            <a:pPr rtl="0"/>
            <a:r>
              <a:rPr lang="en-GB" noProof="0"/>
              <a:t>Click to Add </a:t>
            </a:r>
            <a:br>
              <a:rPr lang="en-GB" noProof="0"/>
            </a:br>
            <a:r>
              <a:rPr lang="en-GB" noProof="0"/>
              <a:t>Slide Title Here</a:t>
            </a:r>
          </a:p>
        </p:txBody>
      </p:sp>
      <p:sp>
        <p:nvSpPr>
          <p:cNvPr id="13" name="Text Placeholder 11">
            <a:extLst>
              <a:ext uri="{FF2B5EF4-FFF2-40B4-BE49-F238E27FC236}">
                <a16:creationId xmlns:a16="http://schemas.microsoft.com/office/drawing/2014/main" id="{F1372009-C299-3A49-80B3-22EAC70160E8}"/>
              </a:ext>
            </a:extLst>
          </p:cNvPr>
          <p:cNvSpPr>
            <a:spLocks noGrp="1"/>
          </p:cNvSpPr>
          <p:nvPr>
            <p:ph type="body" sz="quarter" idx="11"/>
          </p:nvPr>
        </p:nvSpPr>
        <p:spPr>
          <a:xfrm>
            <a:off x="5815420" y="687573"/>
            <a:ext cx="5370740" cy="1342044"/>
          </a:xfrm>
        </p:spPr>
        <p:txBody>
          <a:bodyPr lIns="0" rtlCol="0">
            <a:normAutofit/>
          </a:bodyPr>
          <a:lstStyle>
            <a:lvl1pPr marL="0" indent="0">
              <a:lnSpc>
                <a:spcPct val="100000"/>
              </a:lnSpc>
              <a:buNone/>
              <a:defRPr sz="1400" spc="0">
                <a:solidFill>
                  <a:schemeClr val="tx2"/>
                </a:solidFill>
              </a:defRPr>
            </a:lvl1pPr>
            <a:lvl2pPr marL="457200" indent="0">
              <a:lnSpc>
                <a:spcPct val="100000"/>
              </a:lnSpc>
              <a:buNone/>
              <a:defRPr sz="1100" spc="0">
                <a:solidFill>
                  <a:schemeClr val="tx2"/>
                </a:solidFill>
              </a:defRPr>
            </a:lvl2pPr>
            <a:lvl3pPr marL="914400" indent="0">
              <a:lnSpc>
                <a:spcPct val="100000"/>
              </a:lnSpc>
              <a:buNone/>
              <a:defRPr sz="1050" spc="0">
                <a:solidFill>
                  <a:schemeClr val="tx2"/>
                </a:solidFill>
              </a:defRPr>
            </a:lvl3pPr>
            <a:lvl4pPr marL="1371600" indent="0">
              <a:lnSpc>
                <a:spcPct val="100000"/>
              </a:lnSpc>
              <a:buNone/>
              <a:defRPr sz="1000" spc="0">
                <a:solidFill>
                  <a:schemeClr val="tx2"/>
                </a:solidFill>
              </a:defRPr>
            </a:lvl4pPr>
            <a:lvl5pPr marL="1828800" indent="0">
              <a:lnSpc>
                <a:spcPct val="100000"/>
              </a:lnSpc>
              <a:buNone/>
              <a:defRPr sz="1000" spc="0">
                <a:solidFill>
                  <a:schemeClr val="tx2"/>
                </a:solidFill>
              </a:defRPr>
            </a:lvl5pPr>
          </a:lstStyle>
          <a:p>
            <a:pPr lvl="0" rtl="0"/>
            <a:r>
              <a:rPr lang="en-GB" noProof="0"/>
              <a:t>Click to edit Master text styles</a:t>
            </a:r>
          </a:p>
        </p:txBody>
      </p:sp>
      <p:sp>
        <p:nvSpPr>
          <p:cNvPr id="3" name="Chart Placeholder 2" title="Decorative">
            <a:extLst>
              <a:ext uri="{FF2B5EF4-FFF2-40B4-BE49-F238E27FC236}">
                <a16:creationId xmlns:a16="http://schemas.microsoft.com/office/drawing/2014/main" id="{D352E4A8-F531-4E6C-BD45-CE540EDB1D48}"/>
              </a:ext>
            </a:extLst>
          </p:cNvPr>
          <p:cNvSpPr>
            <a:spLocks noGrp="1"/>
          </p:cNvSpPr>
          <p:nvPr>
            <p:ph type="chart" sz="quarter" idx="13"/>
          </p:nvPr>
        </p:nvSpPr>
        <p:spPr>
          <a:xfrm>
            <a:off x="5815420" y="2392680"/>
            <a:ext cx="5742622" cy="4023995"/>
          </a:xfrm>
        </p:spPr>
        <p:txBody>
          <a:bodyPr rtlCol="0"/>
          <a:lstStyle/>
          <a:p>
            <a:pPr rtl="0"/>
            <a:r>
              <a:rPr lang="en-GB" noProof="0"/>
              <a:t>Click icon to add chart</a:t>
            </a:r>
          </a:p>
        </p:txBody>
      </p:sp>
      <p:sp>
        <p:nvSpPr>
          <p:cNvPr id="4" name="Picture Placeholder 3" title="Decorative">
            <a:extLst>
              <a:ext uri="{FF2B5EF4-FFF2-40B4-BE49-F238E27FC236}">
                <a16:creationId xmlns:a16="http://schemas.microsoft.com/office/drawing/2014/main" id="{C9E9201F-1E54-4CE0-974D-2A45F04F48B9}"/>
              </a:ext>
            </a:extLst>
          </p:cNvPr>
          <p:cNvSpPr>
            <a:spLocks noGrp="1"/>
          </p:cNvSpPr>
          <p:nvPr>
            <p:ph type="pic" sz="quarter" idx="14"/>
          </p:nvPr>
        </p:nvSpPr>
        <p:spPr>
          <a:xfrm>
            <a:off x="838200" y="2392045"/>
            <a:ext cx="4776788" cy="4023995"/>
          </a:xfrm>
        </p:spPr>
        <p:txBody>
          <a:bodyPr rtlCol="0"/>
          <a:lstStyle/>
          <a:p>
            <a:pPr rtl="0"/>
            <a:r>
              <a:rPr lang="en-GB" noProof="0"/>
              <a:t>Click icon to add picture</a:t>
            </a:r>
          </a:p>
        </p:txBody>
      </p:sp>
    </p:spTree>
    <p:extLst>
      <p:ext uri="{BB962C8B-B14F-4D97-AF65-F5344CB8AC3E}">
        <p14:creationId xmlns:p14="http://schemas.microsoft.com/office/powerpoint/2010/main" val="108202240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74535-13A9-914D-A6BC-97AFF288301C}"/>
              </a:ext>
            </a:extLst>
          </p:cNvPr>
          <p:cNvSpPr>
            <a:spLocks noGrp="1"/>
          </p:cNvSpPr>
          <p:nvPr>
            <p:ph type="title" hasCustomPrompt="1"/>
          </p:nvPr>
        </p:nvSpPr>
        <p:spPr>
          <a:xfrm>
            <a:off x="647700" y="289560"/>
            <a:ext cx="10896600" cy="893218"/>
          </a:xfrm>
        </p:spPr>
        <p:txBody>
          <a:bodyPr rtlCol="0" anchor="b"/>
          <a:lstStyle>
            <a:lvl1pPr algn="ctr">
              <a:defRPr/>
            </a:lvl1pPr>
          </a:lstStyle>
          <a:p>
            <a:pPr rtl="0"/>
            <a:r>
              <a:rPr lang="en-GB" noProof="0"/>
              <a:t>CLICK TO EDIT MASTER TITLE STYLE</a:t>
            </a:r>
          </a:p>
        </p:txBody>
      </p:sp>
      <p:sp>
        <p:nvSpPr>
          <p:cNvPr id="11" name="Text Placeholder 11">
            <a:extLst>
              <a:ext uri="{FF2B5EF4-FFF2-40B4-BE49-F238E27FC236}">
                <a16:creationId xmlns:a16="http://schemas.microsoft.com/office/drawing/2014/main" id="{43A40995-514F-A74C-B120-F2ADB492062F}"/>
              </a:ext>
            </a:extLst>
          </p:cNvPr>
          <p:cNvSpPr>
            <a:spLocks noGrp="1"/>
          </p:cNvSpPr>
          <p:nvPr>
            <p:ph type="body" sz="quarter" idx="12" hasCustomPrompt="1"/>
          </p:nvPr>
        </p:nvSpPr>
        <p:spPr>
          <a:xfrm>
            <a:off x="647700" y="1097363"/>
            <a:ext cx="10896600" cy="602887"/>
          </a:xfrm>
        </p:spPr>
        <p:txBody>
          <a:bodyPr rtlCol="0" anchor="ctr">
            <a:normAutofit/>
          </a:bodyPr>
          <a:lstStyle>
            <a:lvl1pPr marL="0" indent="0" algn="ctr">
              <a:buNone/>
              <a:defRPr sz="1400" spc="300">
                <a:solidFill>
                  <a:schemeClr val="tx2"/>
                </a:solidFill>
                <a:latin typeface="+mj-lt"/>
              </a:defRPr>
            </a:lvl1pPr>
            <a:lvl2pPr>
              <a:defRPr sz="1100">
                <a:solidFill>
                  <a:schemeClr val="tx2"/>
                </a:solidFill>
              </a:defRPr>
            </a:lvl2pPr>
            <a:lvl3pPr>
              <a:defRPr sz="1050">
                <a:solidFill>
                  <a:schemeClr val="tx2"/>
                </a:solidFill>
              </a:defRPr>
            </a:lvl3pPr>
            <a:lvl4pPr>
              <a:defRPr sz="1000">
                <a:solidFill>
                  <a:schemeClr val="tx2"/>
                </a:solidFill>
              </a:defRPr>
            </a:lvl4pPr>
            <a:lvl5pPr>
              <a:defRPr sz="1000">
                <a:solidFill>
                  <a:schemeClr val="tx2"/>
                </a:solidFill>
              </a:defRPr>
            </a:lvl5pPr>
          </a:lstStyle>
          <a:p>
            <a:pPr lvl="0" rtl="0"/>
            <a:r>
              <a:rPr lang="en-GB" noProof="0"/>
              <a:t>SUBTITLE HERE</a:t>
            </a:r>
          </a:p>
        </p:txBody>
      </p:sp>
      <p:sp>
        <p:nvSpPr>
          <p:cNvPr id="4" name="Table Placeholder 3" title="Decorative">
            <a:extLst>
              <a:ext uri="{FF2B5EF4-FFF2-40B4-BE49-F238E27FC236}">
                <a16:creationId xmlns:a16="http://schemas.microsoft.com/office/drawing/2014/main" id="{EC1740A4-BBA1-4296-9738-ADD3B80B2439}"/>
              </a:ext>
            </a:extLst>
          </p:cNvPr>
          <p:cNvSpPr>
            <a:spLocks noGrp="1"/>
          </p:cNvSpPr>
          <p:nvPr>
            <p:ph type="tbl" sz="quarter" idx="13"/>
          </p:nvPr>
        </p:nvSpPr>
        <p:spPr>
          <a:xfrm>
            <a:off x="647700" y="1806575"/>
            <a:ext cx="10896600" cy="4578350"/>
          </a:xfrm>
        </p:spPr>
        <p:txBody>
          <a:bodyPr rtlCol="0"/>
          <a:lstStyle/>
          <a:p>
            <a:pPr rtl="0"/>
            <a:r>
              <a:rPr lang="en-GB" noProof="0"/>
              <a:t>Click icon to add table</a:t>
            </a:r>
          </a:p>
        </p:txBody>
      </p:sp>
    </p:spTree>
    <p:extLst>
      <p:ext uri="{BB962C8B-B14F-4D97-AF65-F5344CB8AC3E}">
        <p14:creationId xmlns:p14="http://schemas.microsoft.com/office/powerpoint/2010/main" val="205297838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305895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4" name="Picture Placeholder 6" title="Decorative">
            <a:extLst>
              <a:ext uri="{FF2B5EF4-FFF2-40B4-BE49-F238E27FC236}">
                <a16:creationId xmlns:a16="http://schemas.microsoft.com/office/drawing/2014/main" id="{18957288-25D1-4D25-BECD-5A2E6A888185}"/>
              </a:ext>
            </a:extLst>
          </p:cNvPr>
          <p:cNvSpPr>
            <a:spLocks noGrp="1"/>
          </p:cNvSpPr>
          <p:nvPr>
            <p:ph type="pic" sz="quarter" idx="13"/>
          </p:nvPr>
        </p:nvSpPr>
        <p:spPr>
          <a:xfrm>
            <a:off x="3236595" y="260350"/>
            <a:ext cx="4492625" cy="6300788"/>
          </a:xfrm>
          <a:solidFill>
            <a:schemeClr val="bg1">
              <a:lumMod val="95000"/>
            </a:schemeClr>
          </a:solidFill>
        </p:spPr>
        <p:txBody>
          <a:bodyPr vert="horz" lIns="91440" tIns="45720" rIns="91440" bIns="45720" rtlCol="0">
            <a:normAutofit/>
          </a:bodyPr>
          <a:lstStyle>
            <a:lvl1pPr>
              <a:defRPr lang="en-US" sz="1800"/>
            </a:lvl1pPr>
          </a:lstStyle>
          <a:p>
            <a:pPr marL="0" lvl="0" indent="0" algn="ctr" rtl="0">
              <a:buNone/>
            </a:pPr>
            <a:r>
              <a:rPr lang="en-GB" noProof="0"/>
              <a:t>Click icon to add picture</a:t>
            </a:r>
          </a:p>
        </p:txBody>
      </p:sp>
      <p:sp>
        <p:nvSpPr>
          <p:cNvPr id="6" name="Picture Placeholder 6" title="Decorative">
            <a:extLst>
              <a:ext uri="{FF2B5EF4-FFF2-40B4-BE49-F238E27FC236}">
                <a16:creationId xmlns:a16="http://schemas.microsoft.com/office/drawing/2014/main" id="{3F6FD22A-5FDA-45EC-BE49-3C0E30A397B0}"/>
              </a:ext>
            </a:extLst>
          </p:cNvPr>
          <p:cNvSpPr>
            <a:spLocks noGrp="1"/>
          </p:cNvSpPr>
          <p:nvPr>
            <p:ph type="pic" sz="quarter" idx="15"/>
          </p:nvPr>
        </p:nvSpPr>
        <p:spPr>
          <a:xfrm>
            <a:off x="7839076" y="260350"/>
            <a:ext cx="4052888" cy="3803650"/>
          </a:xfrm>
          <a:solidFill>
            <a:schemeClr val="bg1">
              <a:lumMod val="95000"/>
            </a:schemeClr>
          </a:solidFill>
        </p:spPr>
        <p:txBody>
          <a:bodyPr vert="horz" lIns="91440" tIns="45720" rIns="91440" bIns="45720" rtlCol="0">
            <a:normAutofit/>
          </a:bodyPr>
          <a:lstStyle>
            <a:lvl1pPr>
              <a:defRPr lang="en-US" sz="1800"/>
            </a:lvl1pPr>
          </a:lstStyle>
          <a:p>
            <a:pPr marL="0" lvl="0" indent="0" algn="ctr" rtl="0">
              <a:buNone/>
            </a:pPr>
            <a:r>
              <a:rPr lang="en-GB" noProof="0"/>
              <a:t>Click icon to add picture</a:t>
            </a:r>
          </a:p>
        </p:txBody>
      </p:sp>
      <p:sp>
        <p:nvSpPr>
          <p:cNvPr id="7" name="Picture Placeholder 6" title="Decorative">
            <a:extLst>
              <a:ext uri="{FF2B5EF4-FFF2-40B4-BE49-F238E27FC236}">
                <a16:creationId xmlns:a16="http://schemas.microsoft.com/office/drawing/2014/main" id="{B64BDA74-9644-41EB-984D-939D27B60F3F}"/>
              </a:ext>
            </a:extLst>
          </p:cNvPr>
          <p:cNvSpPr>
            <a:spLocks noGrp="1"/>
          </p:cNvSpPr>
          <p:nvPr>
            <p:ph type="pic" sz="quarter" idx="16"/>
          </p:nvPr>
        </p:nvSpPr>
        <p:spPr>
          <a:xfrm>
            <a:off x="7839076" y="4165600"/>
            <a:ext cx="4052888" cy="2395538"/>
          </a:xfrm>
          <a:solidFill>
            <a:schemeClr val="bg1">
              <a:lumMod val="95000"/>
            </a:schemeClr>
          </a:solidFill>
        </p:spPr>
        <p:txBody>
          <a:bodyPr vert="horz" lIns="91440" tIns="45720" rIns="91440" bIns="45720" rtlCol="0">
            <a:normAutofit/>
          </a:bodyPr>
          <a:lstStyle>
            <a:lvl1pPr>
              <a:defRPr lang="en-US" sz="1800"/>
            </a:lvl1pPr>
          </a:lstStyle>
          <a:p>
            <a:pPr marL="0" lvl="0" indent="0" algn="ctr" rtl="0">
              <a:buNone/>
            </a:pPr>
            <a:r>
              <a:rPr lang="en-GB" noProof="0"/>
              <a:t>Click icon to add picture</a:t>
            </a:r>
          </a:p>
        </p:txBody>
      </p:sp>
      <p:sp>
        <p:nvSpPr>
          <p:cNvPr id="8" name="Title 1">
            <a:extLst>
              <a:ext uri="{FF2B5EF4-FFF2-40B4-BE49-F238E27FC236}">
                <a16:creationId xmlns:a16="http://schemas.microsoft.com/office/drawing/2014/main" id="{531D0563-B39F-46E6-AC0D-1CDBD9E8989A}"/>
              </a:ext>
            </a:extLst>
          </p:cNvPr>
          <p:cNvSpPr>
            <a:spLocks noGrp="1"/>
          </p:cNvSpPr>
          <p:nvPr>
            <p:ph type="title" hasCustomPrompt="1"/>
          </p:nvPr>
        </p:nvSpPr>
        <p:spPr>
          <a:xfrm>
            <a:off x="518160" y="450030"/>
            <a:ext cx="2578099" cy="2508588"/>
          </a:xfrm>
        </p:spPr>
        <p:txBody>
          <a:bodyPr lIns="0" rtlCol="0" anchor="b">
            <a:normAutofit/>
          </a:bodyPr>
          <a:lstStyle>
            <a:lvl1pPr algn="l">
              <a:defRPr sz="4000"/>
            </a:lvl1pPr>
          </a:lstStyle>
          <a:p>
            <a:pPr rtl="0"/>
            <a:r>
              <a:rPr lang="en-GB" noProof="0"/>
              <a:t>Click to Add </a:t>
            </a:r>
            <a:br>
              <a:rPr lang="en-GB" noProof="0"/>
            </a:br>
            <a:r>
              <a:rPr lang="en-GB" noProof="0"/>
              <a:t>Slide Title Here</a:t>
            </a:r>
          </a:p>
        </p:txBody>
      </p:sp>
      <p:sp>
        <p:nvSpPr>
          <p:cNvPr id="10" name="Shape 62" title="Decorative">
            <a:extLst>
              <a:ext uri="{FF2B5EF4-FFF2-40B4-BE49-F238E27FC236}">
                <a16:creationId xmlns:a16="http://schemas.microsoft.com/office/drawing/2014/main" id="{E1A23DB6-E067-4A30-8C4B-98B452428518}"/>
              </a:ext>
            </a:extLst>
          </p:cNvPr>
          <p:cNvSpPr/>
          <p:nvPr userDrawn="1"/>
        </p:nvSpPr>
        <p:spPr>
          <a:xfrm rot="16200000" flipV="1">
            <a:off x="1612562" y="1959892"/>
            <a:ext cx="0" cy="2188805"/>
          </a:xfrm>
          <a:prstGeom prst="line">
            <a:avLst/>
          </a:prstGeom>
          <a:ln w="76200">
            <a:solidFill>
              <a:schemeClr val="accent4"/>
            </a:solidFill>
            <a:miter lim="400000"/>
          </a:ln>
        </p:spPr>
        <p:txBody>
          <a:bodyPr lIns="19050" tIns="19050" rIns="19050" bIns="19050" rtlCol="0" anchor="ctr"/>
          <a:lstStyle/>
          <a:p>
            <a:pPr algn="ctr" rtl="0">
              <a:defRPr sz="3000">
                <a:solidFill>
                  <a:srgbClr val="000000"/>
                </a:solidFill>
                <a:latin typeface="Helvetica Light"/>
                <a:ea typeface="Helvetica Light"/>
                <a:cs typeface="Helvetica Light"/>
                <a:sym typeface="Helvetica Light"/>
              </a:defRPr>
            </a:pPr>
            <a:endParaRPr lang="en-GB" sz="1500" noProof="0"/>
          </a:p>
        </p:txBody>
      </p:sp>
    </p:spTree>
    <p:extLst>
      <p:ext uri="{BB962C8B-B14F-4D97-AF65-F5344CB8AC3E}">
        <p14:creationId xmlns:p14="http://schemas.microsoft.com/office/powerpoint/2010/main" val="311719595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4" name="Picture Placeholder 6" title="Decorative">
            <a:extLst>
              <a:ext uri="{FF2B5EF4-FFF2-40B4-BE49-F238E27FC236}">
                <a16:creationId xmlns:a16="http://schemas.microsoft.com/office/drawing/2014/main" id="{18957288-25D1-4D25-BECD-5A2E6A888185}"/>
              </a:ext>
            </a:extLst>
          </p:cNvPr>
          <p:cNvSpPr>
            <a:spLocks noGrp="1"/>
          </p:cNvSpPr>
          <p:nvPr>
            <p:ph type="pic" sz="quarter" idx="13"/>
          </p:nvPr>
        </p:nvSpPr>
        <p:spPr>
          <a:xfrm>
            <a:off x="2315" y="1497808"/>
            <a:ext cx="3129335" cy="5360192"/>
          </a:xfrm>
          <a:solidFill>
            <a:schemeClr val="bg1">
              <a:lumMod val="95000"/>
            </a:schemeClr>
          </a:solidFill>
        </p:spPr>
        <p:txBody>
          <a:bodyPr vert="horz" lIns="91440" tIns="45720" rIns="91440" bIns="45720" rtlCol="0">
            <a:normAutofit/>
          </a:bodyPr>
          <a:lstStyle>
            <a:lvl1pPr>
              <a:defRPr lang="en-US" sz="1800"/>
            </a:lvl1pPr>
          </a:lstStyle>
          <a:p>
            <a:pPr marL="0" lvl="0" indent="0" algn="ctr" rtl="0">
              <a:buNone/>
            </a:pPr>
            <a:r>
              <a:rPr lang="en-GB" noProof="0"/>
              <a:t>Click icon to add picture</a:t>
            </a:r>
          </a:p>
        </p:txBody>
      </p:sp>
      <p:sp>
        <p:nvSpPr>
          <p:cNvPr id="6" name="Picture Placeholder 6" title="Decorative">
            <a:extLst>
              <a:ext uri="{FF2B5EF4-FFF2-40B4-BE49-F238E27FC236}">
                <a16:creationId xmlns:a16="http://schemas.microsoft.com/office/drawing/2014/main" id="{3F6FD22A-5FDA-45EC-BE49-3C0E30A397B0}"/>
              </a:ext>
            </a:extLst>
          </p:cNvPr>
          <p:cNvSpPr>
            <a:spLocks noGrp="1"/>
          </p:cNvSpPr>
          <p:nvPr>
            <p:ph type="pic" sz="quarter" idx="15"/>
          </p:nvPr>
        </p:nvSpPr>
        <p:spPr>
          <a:xfrm>
            <a:off x="3366714" y="-20671"/>
            <a:ext cx="3129336" cy="5397069"/>
          </a:xfrm>
          <a:solidFill>
            <a:schemeClr val="bg1">
              <a:lumMod val="95000"/>
            </a:schemeClr>
          </a:solidFill>
        </p:spPr>
        <p:txBody>
          <a:bodyPr vert="horz" lIns="91440" tIns="45720" rIns="91440" bIns="45720" rtlCol="0">
            <a:normAutofit/>
          </a:bodyPr>
          <a:lstStyle>
            <a:lvl1pPr>
              <a:defRPr lang="en-US" sz="1800"/>
            </a:lvl1pPr>
          </a:lstStyle>
          <a:p>
            <a:pPr marL="0" lvl="0" indent="0" algn="ctr" rtl="0">
              <a:buNone/>
            </a:pPr>
            <a:r>
              <a:rPr lang="en-GB" noProof="0"/>
              <a:t>Click icon to add picture</a:t>
            </a:r>
          </a:p>
        </p:txBody>
      </p:sp>
      <p:sp>
        <p:nvSpPr>
          <p:cNvPr id="8" name="Title 1">
            <a:extLst>
              <a:ext uri="{FF2B5EF4-FFF2-40B4-BE49-F238E27FC236}">
                <a16:creationId xmlns:a16="http://schemas.microsoft.com/office/drawing/2014/main" id="{531D0563-B39F-46E6-AC0D-1CDBD9E8989A}"/>
              </a:ext>
            </a:extLst>
          </p:cNvPr>
          <p:cNvSpPr>
            <a:spLocks noGrp="1"/>
          </p:cNvSpPr>
          <p:nvPr>
            <p:ph type="title" hasCustomPrompt="1"/>
          </p:nvPr>
        </p:nvSpPr>
        <p:spPr>
          <a:xfrm>
            <a:off x="7461446" y="2718684"/>
            <a:ext cx="3415560" cy="2508588"/>
          </a:xfrm>
        </p:spPr>
        <p:txBody>
          <a:bodyPr lIns="0" rtlCol="0" anchor="b">
            <a:normAutofit/>
          </a:bodyPr>
          <a:lstStyle>
            <a:lvl1pPr algn="l">
              <a:defRPr sz="4000"/>
            </a:lvl1pPr>
          </a:lstStyle>
          <a:p>
            <a:pPr rtl="0"/>
            <a:r>
              <a:rPr lang="en-GB" noProof="0"/>
              <a:t>Click to Add </a:t>
            </a:r>
            <a:br>
              <a:rPr lang="en-GB" noProof="0"/>
            </a:br>
            <a:r>
              <a:rPr lang="en-GB" noProof="0"/>
              <a:t>Slide Title Here</a:t>
            </a:r>
          </a:p>
        </p:txBody>
      </p:sp>
      <p:sp>
        <p:nvSpPr>
          <p:cNvPr id="10" name="Shape 62" title="Decorative">
            <a:extLst>
              <a:ext uri="{FF2B5EF4-FFF2-40B4-BE49-F238E27FC236}">
                <a16:creationId xmlns:a16="http://schemas.microsoft.com/office/drawing/2014/main" id="{E1A23DB6-E067-4A30-8C4B-98B452428518}"/>
              </a:ext>
            </a:extLst>
          </p:cNvPr>
          <p:cNvSpPr/>
          <p:nvPr userDrawn="1"/>
        </p:nvSpPr>
        <p:spPr>
          <a:xfrm rot="16200000" flipV="1">
            <a:off x="8555848" y="4281994"/>
            <a:ext cx="0" cy="2188805"/>
          </a:xfrm>
          <a:prstGeom prst="line">
            <a:avLst/>
          </a:prstGeom>
          <a:ln w="76200">
            <a:solidFill>
              <a:schemeClr val="accent4"/>
            </a:solidFill>
            <a:miter lim="400000"/>
          </a:ln>
        </p:spPr>
        <p:txBody>
          <a:bodyPr lIns="19050" tIns="19050" rIns="19050" bIns="19050" rtlCol="0" anchor="ctr"/>
          <a:lstStyle/>
          <a:p>
            <a:pPr algn="ctr" rtl="0">
              <a:defRPr sz="3000">
                <a:solidFill>
                  <a:srgbClr val="000000"/>
                </a:solidFill>
                <a:latin typeface="Helvetica Light"/>
                <a:ea typeface="Helvetica Light"/>
                <a:cs typeface="Helvetica Light"/>
                <a:sym typeface="Helvetica Light"/>
              </a:defRPr>
            </a:pPr>
            <a:endParaRPr lang="en-GB" sz="1500" noProof="0"/>
          </a:p>
        </p:txBody>
      </p:sp>
    </p:spTree>
    <p:extLst>
      <p:ext uri="{BB962C8B-B14F-4D97-AF65-F5344CB8AC3E}">
        <p14:creationId xmlns:p14="http://schemas.microsoft.com/office/powerpoint/2010/main" val="228823938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Rectangle 6"/>
          <p:cNvSpPr/>
          <p:nvPr userDrawn="1"/>
        </p:nvSpPr>
        <p:spPr>
          <a:xfrm>
            <a:off x="0" y="0"/>
            <a:ext cx="12192000" cy="1119673"/>
          </a:xfrm>
          <a:prstGeom prst="rect">
            <a:avLst/>
          </a:prstGeom>
          <a:solidFill>
            <a:srgbClr val="6E3991">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sp>
        <p:nvSpPr>
          <p:cNvPr id="2" name="Title 1"/>
          <p:cNvSpPr>
            <a:spLocks noGrp="1"/>
          </p:cNvSpPr>
          <p:nvPr>
            <p:ph type="title" hasCustomPrompt="1"/>
          </p:nvPr>
        </p:nvSpPr>
        <p:spPr>
          <a:xfrm>
            <a:off x="87086" y="-11113"/>
            <a:ext cx="12045043" cy="1141898"/>
          </a:xfrm>
          <a:prstGeom prst="rect">
            <a:avLst/>
          </a:prstGeom>
        </p:spPr>
        <p:txBody>
          <a:bodyPr anchor="ctr"/>
          <a:lstStyle>
            <a:lvl1pPr>
              <a:tabLst>
                <a:tab pos="11752263" algn="r"/>
              </a:tabLst>
              <a:defRPr baseline="0">
                <a:latin typeface="Verdana" panose="020B0604030504040204" pitchFamily="34" charset="0"/>
                <a:ea typeface="Verdana" panose="020B0604030504040204" pitchFamily="34" charset="0"/>
                <a:cs typeface="Verdana" panose="020B0604030504040204" pitchFamily="34" charset="0"/>
              </a:defRPr>
            </a:lvl1pPr>
          </a:lstStyle>
          <a:p>
            <a:r>
              <a:rPr lang="en-US" dirty="0"/>
              <a:t>Separate welsh and English titles with tab</a:t>
            </a:r>
          </a:p>
        </p:txBody>
      </p:sp>
      <p:sp>
        <p:nvSpPr>
          <p:cNvPr id="3" name="Content Placeholder 2"/>
          <p:cNvSpPr>
            <a:spLocks noGrp="1"/>
          </p:cNvSpPr>
          <p:nvPr>
            <p:ph idx="1" hasCustomPrompt="1"/>
          </p:nvPr>
        </p:nvSpPr>
        <p:spPr>
          <a:xfrm>
            <a:off x="367393" y="1371600"/>
            <a:ext cx="5584371" cy="4805363"/>
          </a:xfrm>
          <a:prstGeom prst="rect">
            <a:avLst/>
          </a:prstGeom>
        </p:spPr>
        <p:txBody>
          <a:bodyPr/>
          <a:lstStyle>
            <a:lvl1pPr marL="457200" indent="-457200">
              <a:buFontTx/>
              <a:buBlip>
                <a:blip r:embed="rId2"/>
              </a:buBlip>
              <a:defRPr baseline="0">
                <a:latin typeface="Verdana" panose="020B0604030504040204" pitchFamily="34" charset="0"/>
                <a:ea typeface="Verdana" panose="020B0604030504040204" pitchFamily="34" charset="0"/>
                <a:cs typeface="Verdana" panose="020B0604030504040204" pitchFamily="34" charset="0"/>
              </a:defRPr>
            </a:lvl1pPr>
            <a:lvl2pPr marL="685800" indent="-228600">
              <a:buFontTx/>
              <a:buBlip>
                <a:blip r:embed="rId2"/>
              </a:buBlip>
              <a:defRPr>
                <a:latin typeface="Verdana" panose="020B0604030504040204" pitchFamily="34" charset="0"/>
                <a:ea typeface="Verdana" panose="020B0604030504040204" pitchFamily="34" charset="0"/>
                <a:cs typeface="Verdana" panose="020B0604030504040204" pitchFamily="34" charset="0"/>
              </a:defRPr>
            </a:lvl2pPr>
            <a:lvl3pPr marL="1143000" indent="-228600">
              <a:buClr>
                <a:srgbClr val="6E3991"/>
              </a:buClr>
              <a:buFont typeface="Arial" panose="020B0604020202020204" pitchFamily="34" charset="0"/>
              <a:buChar char="•"/>
              <a:defRPr>
                <a:latin typeface="Verdana" panose="020B0604030504040204" pitchFamily="34" charset="0"/>
                <a:ea typeface="Verdana" panose="020B0604030504040204" pitchFamily="34" charset="0"/>
                <a:cs typeface="Verdana" panose="020B0604030504040204" pitchFamily="34" charset="0"/>
              </a:defRPr>
            </a:lvl3pPr>
            <a:lvl4pPr marL="1600200" indent="-228600">
              <a:buFont typeface="Courier New" panose="02070309020205020404" pitchFamily="49" charset="0"/>
              <a:buChar char="o"/>
              <a:defRPr>
                <a:latin typeface="Verdana" panose="020B0604030504040204" pitchFamily="34" charset="0"/>
                <a:ea typeface="Verdana" panose="020B0604030504040204" pitchFamily="34" charset="0"/>
                <a:cs typeface="Verdana" panose="020B0604030504040204" pitchFamily="34" charset="0"/>
              </a:defRPr>
            </a:lvl4pPr>
            <a:lvl5pPr marL="2057400" indent="-228600">
              <a:buFont typeface="Courier New" panose="02070309020205020404" pitchFamily="49" charset="0"/>
              <a:buChar char="o"/>
              <a:defRPr>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Click to edit Welsh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07814BE4-8065-470A-8C6A-09103D09BF4E}" type="datetimeFigureOut">
              <a:rPr lang="en-GB" smtClean="0"/>
              <a:t>11/11/2024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4841E70-7537-4121-9FB8-4B9D6B36D16E}" type="slidenum">
              <a:rPr lang="en-GB" smtClean="0"/>
              <a:t>‹#›</a:t>
            </a:fld>
            <a:endParaRPr lang="en-GB"/>
          </a:p>
        </p:txBody>
      </p:sp>
      <p:sp>
        <p:nvSpPr>
          <p:cNvPr id="9" name="Content Placeholder 2"/>
          <p:cNvSpPr>
            <a:spLocks noGrp="1"/>
          </p:cNvSpPr>
          <p:nvPr>
            <p:ph idx="13" hasCustomPrompt="1"/>
          </p:nvPr>
        </p:nvSpPr>
        <p:spPr>
          <a:xfrm>
            <a:off x="6155871" y="1371599"/>
            <a:ext cx="5459187" cy="4805363"/>
          </a:xfrm>
          <a:prstGeom prst="rect">
            <a:avLst/>
          </a:prstGeom>
        </p:spPr>
        <p:txBody>
          <a:bodyPr/>
          <a:lstStyle>
            <a:lvl1pPr marL="457200" indent="-457200">
              <a:buFontTx/>
              <a:buBlip>
                <a:blip r:embed="rId2"/>
              </a:buBlip>
              <a:defRPr>
                <a:latin typeface="Verdana" panose="020B0604030504040204" pitchFamily="34" charset="0"/>
                <a:ea typeface="Verdana" panose="020B0604030504040204" pitchFamily="34" charset="0"/>
                <a:cs typeface="Verdana" panose="020B0604030504040204" pitchFamily="34" charset="0"/>
              </a:defRPr>
            </a:lvl1pPr>
            <a:lvl2pPr marL="685800" indent="-228600">
              <a:buFontTx/>
              <a:buBlip>
                <a:blip r:embed="rId2"/>
              </a:buBlip>
              <a:defRPr>
                <a:latin typeface="Verdana" panose="020B0604030504040204" pitchFamily="34" charset="0"/>
                <a:ea typeface="Verdana" panose="020B0604030504040204" pitchFamily="34" charset="0"/>
                <a:cs typeface="Verdana" panose="020B0604030504040204" pitchFamily="34" charset="0"/>
              </a:defRPr>
            </a:lvl2pPr>
            <a:lvl3pPr marL="1143000" indent="-228600">
              <a:buClr>
                <a:srgbClr val="6E3991"/>
              </a:buClr>
              <a:buFont typeface="Arial" panose="020B0604020202020204" pitchFamily="34" charset="0"/>
              <a:buChar char="•"/>
              <a:defRPr>
                <a:latin typeface="Verdana" panose="020B0604030504040204" pitchFamily="34" charset="0"/>
                <a:ea typeface="Verdana" panose="020B0604030504040204" pitchFamily="34" charset="0"/>
                <a:cs typeface="Verdana" panose="020B0604030504040204" pitchFamily="34" charset="0"/>
              </a:defRPr>
            </a:lvl3pPr>
            <a:lvl4pPr marL="1600200" indent="-228600">
              <a:buFont typeface="Courier New" panose="02070309020205020404" pitchFamily="49" charset="0"/>
              <a:buChar char="o"/>
              <a:defRPr>
                <a:latin typeface="Verdana" panose="020B0604030504040204" pitchFamily="34" charset="0"/>
                <a:ea typeface="Verdana" panose="020B0604030504040204" pitchFamily="34" charset="0"/>
                <a:cs typeface="Verdana" panose="020B0604030504040204" pitchFamily="34" charset="0"/>
              </a:defRPr>
            </a:lvl4pPr>
            <a:lvl5pPr marL="2057400" indent="-228600">
              <a:buFont typeface="Courier New" panose="02070309020205020404" pitchFamily="49" charset="0"/>
              <a:buChar char="o"/>
              <a:defRPr>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Click to edit English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604014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37.xml"/><Relationship Id="rId21" Type="http://schemas.openxmlformats.org/officeDocument/2006/relationships/slideLayout" Target="../slideLayouts/slideLayout32.xml"/><Relationship Id="rId42" Type="http://schemas.openxmlformats.org/officeDocument/2006/relationships/slideLayout" Target="../slideLayouts/slideLayout53.xml"/><Relationship Id="rId47" Type="http://schemas.openxmlformats.org/officeDocument/2006/relationships/slideLayout" Target="../slideLayouts/slideLayout58.xml"/><Relationship Id="rId63" Type="http://schemas.openxmlformats.org/officeDocument/2006/relationships/slideLayout" Target="../slideLayouts/slideLayout74.xml"/><Relationship Id="rId68" Type="http://schemas.openxmlformats.org/officeDocument/2006/relationships/slideLayout" Target="../slideLayouts/slideLayout79.xml"/><Relationship Id="rId16" Type="http://schemas.openxmlformats.org/officeDocument/2006/relationships/slideLayout" Target="../slideLayouts/slideLayout27.xml"/><Relationship Id="rId11" Type="http://schemas.openxmlformats.org/officeDocument/2006/relationships/slideLayout" Target="../slideLayouts/slideLayout22.xml"/><Relationship Id="rId32" Type="http://schemas.openxmlformats.org/officeDocument/2006/relationships/slideLayout" Target="../slideLayouts/slideLayout43.xml"/><Relationship Id="rId37" Type="http://schemas.openxmlformats.org/officeDocument/2006/relationships/slideLayout" Target="../slideLayouts/slideLayout48.xml"/><Relationship Id="rId53" Type="http://schemas.openxmlformats.org/officeDocument/2006/relationships/slideLayout" Target="../slideLayouts/slideLayout64.xml"/><Relationship Id="rId58" Type="http://schemas.openxmlformats.org/officeDocument/2006/relationships/slideLayout" Target="../slideLayouts/slideLayout69.xml"/><Relationship Id="rId74" Type="http://schemas.openxmlformats.org/officeDocument/2006/relationships/slideLayout" Target="../slideLayouts/slideLayout85.xml"/><Relationship Id="rId79" Type="http://schemas.openxmlformats.org/officeDocument/2006/relationships/slideLayout" Target="../slideLayouts/slideLayout90.xml"/><Relationship Id="rId5" Type="http://schemas.openxmlformats.org/officeDocument/2006/relationships/slideLayout" Target="../slideLayouts/slideLayout16.xml"/><Relationship Id="rId61" Type="http://schemas.openxmlformats.org/officeDocument/2006/relationships/slideLayout" Target="../slideLayouts/slideLayout72.xml"/><Relationship Id="rId19" Type="http://schemas.openxmlformats.org/officeDocument/2006/relationships/slideLayout" Target="../slideLayouts/slideLayout3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43" Type="http://schemas.openxmlformats.org/officeDocument/2006/relationships/slideLayout" Target="../slideLayouts/slideLayout54.xml"/><Relationship Id="rId48" Type="http://schemas.openxmlformats.org/officeDocument/2006/relationships/slideLayout" Target="../slideLayouts/slideLayout59.xml"/><Relationship Id="rId56" Type="http://schemas.openxmlformats.org/officeDocument/2006/relationships/slideLayout" Target="../slideLayouts/slideLayout67.xml"/><Relationship Id="rId64" Type="http://schemas.openxmlformats.org/officeDocument/2006/relationships/slideLayout" Target="../slideLayouts/slideLayout75.xml"/><Relationship Id="rId69" Type="http://schemas.openxmlformats.org/officeDocument/2006/relationships/slideLayout" Target="../slideLayouts/slideLayout80.xml"/><Relationship Id="rId77" Type="http://schemas.openxmlformats.org/officeDocument/2006/relationships/slideLayout" Target="../slideLayouts/slideLayout88.xml"/><Relationship Id="rId8" Type="http://schemas.openxmlformats.org/officeDocument/2006/relationships/slideLayout" Target="../slideLayouts/slideLayout19.xml"/><Relationship Id="rId51" Type="http://schemas.openxmlformats.org/officeDocument/2006/relationships/slideLayout" Target="../slideLayouts/slideLayout62.xml"/><Relationship Id="rId72" Type="http://schemas.openxmlformats.org/officeDocument/2006/relationships/slideLayout" Target="../slideLayouts/slideLayout83.xml"/><Relationship Id="rId80" Type="http://schemas.openxmlformats.org/officeDocument/2006/relationships/theme" Target="../theme/theme2.xml"/><Relationship Id="rId3" Type="http://schemas.openxmlformats.org/officeDocument/2006/relationships/slideLayout" Target="../slideLayouts/slideLayout14.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38" Type="http://schemas.openxmlformats.org/officeDocument/2006/relationships/slideLayout" Target="../slideLayouts/slideLayout49.xml"/><Relationship Id="rId46" Type="http://schemas.openxmlformats.org/officeDocument/2006/relationships/slideLayout" Target="../slideLayouts/slideLayout57.xml"/><Relationship Id="rId59" Type="http://schemas.openxmlformats.org/officeDocument/2006/relationships/slideLayout" Target="../slideLayouts/slideLayout70.xml"/><Relationship Id="rId67" Type="http://schemas.openxmlformats.org/officeDocument/2006/relationships/slideLayout" Target="../slideLayouts/slideLayout78.xml"/><Relationship Id="rId20" Type="http://schemas.openxmlformats.org/officeDocument/2006/relationships/slideLayout" Target="../slideLayouts/slideLayout31.xml"/><Relationship Id="rId41" Type="http://schemas.openxmlformats.org/officeDocument/2006/relationships/slideLayout" Target="../slideLayouts/slideLayout52.xml"/><Relationship Id="rId54" Type="http://schemas.openxmlformats.org/officeDocument/2006/relationships/slideLayout" Target="../slideLayouts/slideLayout65.xml"/><Relationship Id="rId62" Type="http://schemas.openxmlformats.org/officeDocument/2006/relationships/slideLayout" Target="../slideLayouts/slideLayout73.xml"/><Relationship Id="rId70" Type="http://schemas.openxmlformats.org/officeDocument/2006/relationships/slideLayout" Target="../slideLayouts/slideLayout81.xml"/><Relationship Id="rId75" Type="http://schemas.openxmlformats.org/officeDocument/2006/relationships/slideLayout" Target="../slideLayouts/slideLayout86.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49" Type="http://schemas.openxmlformats.org/officeDocument/2006/relationships/slideLayout" Target="../slideLayouts/slideLayout60.xml"/><Relationship Id="rId57" Type="http://schemas.openxmlformats.org/officeDocument/2006/relationships/slideLayout" Target="../slideLayouts/slideLayout68.xml"/><Relationship Id="rId10" Type="http://schemas.openxmlformats.org/officeDocument/2006/relationships/slideLayout" Target="../slideLayouts/slideLayout21.xml"/><Relationship Id="rId31" Type="http://schemas.openxmlformats.org/officeDocument/2006/relationships/slideLayout" Target="../slideLayouts/slideLayout42.xml"/><Relationship Id="rId44" Type="http://schemas.openxmlformats.org/officeDocument/2006/relationships/slideLayout" Target="../slideLayouts/slideLayout55.xml"/><Relationship Id="rId52" Type="http://schemas.openxmlformats.org/officeDocument/2006/relationships/slideLayout" Target="../slideLayouts/slideLayout63.xml"/><Relationship Id="rId60" Type="http://schemas.openxmlformats.org/officeDocument/2006/relationships/slideLayout" Target="../slideLayouts/slideLayout71.xml"/><Relationship Id="rId65" Type="http://schemas.openxmlformats.org/officeDocument/2006/relationships/slideLayout" Target="../slideLayouts/slideLayout76.xml"/><Relationship Id="rId73" Type="http://schemas.openxmlformats.org/officeDocument/2006/relationships/slideLayout" Target="../slideLayouts/slideLayout84.xml"/><Relationship Id="rId78" Type="http://schemas.openxmlformats.org/officeDocument/2006/relationships/slideLayout" Target="../slideLayouts/slideLayout89.xml"/><Relationship Id="rId81" Type="http://schemas.openxmlformats.org/officeDocument/2006/relationships/image" Target="../media/image1.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9" Type="http://schemas.openxmlformats.org/officeDocument/2006/relationships/slideLayout" Target="../slideLayouts/slideLayout50.xml"/><Relationship Id="rId34" Type="http://schemas.openxmlformats.org/officeDocument/2006/relationships/slideLayout" Target="../slideLayouts/slideLayout45.xml"/><Relationship Id="rId50" Type="http://schemas.openxmlformats.org/officeDocument/2006/relationships/slideLayout" Target="../slideLayouts/slideLayout61.xml"/><Relationship Id="rId55" Type="http://schemas.openxmlformats.org/officeDocument/2006/relationships/slideLayout" Target="../slideLayouts/slideLayout66.xml"/><Relationship Id="rId76" Type="http://schemas.openxmlformats.org/officeDocument/2006/relationships/slideLayout" Target="../slideLayouts/slideLayout87.xml"/><Relationship Id="rId7" Type="http://schemas.openxmlformats.org/officeDocument/2006/relationships/slideLayout" Target="../slideLayouts/slideLayout18.xml"/><Relationship Id="rId71" Type="http://schemas.openxmlformats.org/officeDocument/2006/relationships/slideLayout" Target="../slideLayouts/slideLayout82.xml"/><Relationship Id="rId2" Type="http://schemas.openxmlformats.org/officeDocument/2006/relationships/slideLayout" Target="../slideLayouts/slideLayout13.xml"/><Relationship Id="rId29" Type="http://schemas.openxmlformats.org/officeDocument/2006/relationships/slideLayout" Target="../slideLayouts/slideLayout40.xml"/><Relationship Id="rId24" Type="http://schemas.openxmlformats.org/officeDocument/2006/relationships/slideLayout" Target="../slideLayouts/slideLayout35.xml"/><Relationship Id="rId40" Type="http://schemas.openxmlformats.org/officeDocument/2006/relationships/slideLayout" Target="../slideLayouts/slideLayout51.xml"/><Relationship Id="rId45" Type="http://schemas.openxmlformats.org/officeDocument/2006/relationships/slideLayout" Target="../slideLayouts/slideLayout56.xml"/><Relationship Id="rId66"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B24B8A-C2B9-46D8-76D1-D189745894D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A7552021-13C0-5A36-75F0-246A7B41BE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D72C19D8-CEC4-C223-9024-CD83067ED80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420F1A-D534-4DAB-ABA0-5E267DBC292E}" type="datetimeFigureOut">
              <a:rPr lang="en-GB" smtClean="0"/>
              <a:t>11/11/2024</a:t>
            </a:fld>
            <a:endParaRPr lang="en-GB"/>
          </a:p>
        </p:txBody>
      </p:sp>
      <p:sp>
        <p:nvSpPr>
          <p:cNvPr id="5" name="Footer Placeholder 4">
            <a:extLst>
              <a:ext uri="{FF2B5EF4-FFF2-40B4-BE49-F238E27FC236}">
                <a16:creationId xmlns:a16="http://schemas.microsoft.com/office/drawing/2014/main" id="{0F234A6C-B256-58FC-2C13-A1636302E8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B252790-38AA-2591-A822-7E8E0F510B8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251C38-3880-4220-8B81-9677DAB5A9F2}" type="slidenum">
              <a:rPr lang="en-GB" smtClean="0"/>
              <a:t>‹#›</a:t>
            </a:fld>
            <a:endParaRPr lang="en-GB"/>
          </a:p>
        </p:txBody>
      </p:sp>
    </p:spTree>
    <p:extLst>
      <p:ext uri="{BB962C8B-B14F-4D97-AF65-F5344CB8AC3E}">
        <p14:creationId xmlns:p14="http://schemas.microsoft.com/office/powerpoint/2010/main" val="5030091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81">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11/11/2024</a:t>
            </a:fld>
            <a:endParaRPr lang="en-US"/>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pPr rtl="0"/>
            <a:endParaRPr lang="en-GB" noProof="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a:p>
        </p:txBody>
      </p:sp>
    </p:spTree>
    <p:extLst>
      <p:ext uri="{BB962C8B-B14F-4D97-AF65-F5344CB8AC3E}">
        <p14:creationId xmlns:p14="http://schemas.microsoft.com/office/powerpoint/2010/main" val="255199154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 id="2147483718" r:id="rId58"/>
    <p:sldLayoutId id="2147483719" r:id="rId59"/>
    <p:sldLayoutId id="2147483720" r:id="rId60"/>
    <p:sldLayoutId id="2147483721" r:id="rId61"/>
    <p:sldLayoutId id="2147483722" r:id="rId62"/>
    <p:sldLayoutId id="2147483723" r:id="rId63"/>
    <p:sldLayoutId id="2147483724" r:id="rId64"/>
    <p:sldLayoutId id="2147483725" r:id="rId65"/>
    <p:sldLayoutId id="2147483726" r:id="rId66"/>
    <p:sldLayoutId id="2147483727" r:id="rId67"/>
    <p:sldLayoutId id="2147483728" r:id="rId68"/>
    <p:sldLayoutId id="2147483729" r:id="rId69"/>
    <p:sldLayoutId id="2147483730" r:id="rId70"/>
    <p:sldLayoutId id="2147483731" r:id="rId71"/>
    <p:sldLayoutId id="2147483732" r:id="rId72"/>
    <p:sldLayoutId id="2147483733" r:id="rId73"/>
    <p:sldLayoutId id="2147483734" r:id="rId74"/>
    <p:sldLayoutId id="2147483735" r:id="rId75"/>
    <p:sldLayoutId id="2147483736" r:id="rId76"/>
    <p:sldLayoutId id="2147483737" r:id="rId77"/>
    <p:sldLayoutId id="2147483738" r:id="rId78"/>
    <p:sldLayoutId id="2147483739" r:id="rId79"/>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28">
          <p15:clr>
            <a:srgbClr val="F26B43"/>
          </p15:clr>
        </p15:guide>
        <p15:guide id="2" orient="horz" pos="404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9.xml"/><Relationship Id="rId6" Type="http://schemas.openxmlformats.org/officeDocument/2006/relationships/hyperlink" Target="mailto:Ross.young@wales.nhs.uk" TargetMode="Externa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hyperlink" Target="https://www.hachette.co.uk/titles/paul-gilbert/the-compassionate-mind/9781849010986/" TargetMode="Externa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5.xml"/><Relationship Id="rId6" Type="http://schemas.openxmlformats.org/officeDocument/2006/relationships/image" Target="../media/image7.jpeg"/><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5.xml"/><Relationship Id="rId5" Type="http://schemas.openxmlformats.org/officeDocument/2006/relationships/image" Target="../media/image10.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14.xml"/><Relationship Id="rId1" Type="http://schemas.openxmlformats.org/officeDocument/2006/relationships/video" Target="https://www.youtube.com/embed/vc4FEIYvkQc?feature=oembed"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8" Type="http://schemas.openxmlformats.org/officeDocument/2006/relationships/image" Target="../media/image16.svg"/><Relationship Id="rId13" Type="http://schemas.openxmlformats.org/officeDocument/2006/relationships/image" Target="../media/image21.svg"/><Relationship Id="rId3" Type="http://schemas.openxmlformats.org/officeDocument/2006/relationships/image" Target="../media/image12.png"/><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4.svg"/><Relationship Id="rId11" Type="http://schemas.openxmlformats.org/officeDocument/2006/relationships/image" Target="../media/image19.png"/><Relationship Id="rId5" Type="http://schemas.openxmlformats.org/officeDocument/2006/relationships/image" Target="../media/image13.png"/><Relationship Id="rId15" Type="http://schemas.openxmlformats.org/officeDocument/2006/relationships/image" Target="../media/image23.svg"/><Relationship Id="rId10" Type="http://schemas.openxmlformats.org/officeDocument/2006/relationships/image" Target="../media/image18.svg"/><Relationship Id="rId4" Type="http://schemas.openxmlformats.org/officeDocument/2006/relationships/hyperlink" Target="https://superuser.com/questions/784741/how-to-draw-an-annulus-with-four-different-color-in-ppt" TargetMode="External"/><Relationship Id="rId9" Type="http://schemas.openxmlformats.org/officeDocument/2006/relationships/image" Target="../media/image17.png"/><Relationship Id="rId1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hyperlink" Target="https://ihm.org.uk/" TargetMode="Externa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4.xml"/><Relationship Id="rId1" Type="http://schemas.openxmlformats.org/officeDocument/2006/relationships/video" Target="https://www.youtube.com/embed/5JCm5FY-dEY?feature=oembed" TargetMode="External"/><Relationship Id="rId4" Type="http://schemas.openxmlformats.org/officeDocument/2006/relationships/image" Target="../media/image26.jpe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01A3CA1B-1530-4046-A299-90F41FE7FBF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9" name="Picture 18">
            <a:extLst>
              <a:ext uri="{FF2B5EF4-FFF2-40B4-BE49-F238E27FC236}">
                <a16:creationId xmlns:a16="http://schemas.microsoft.com/office/drawing/2014/main" id="{785DE991-651A-4067-9345-35459145320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21" name="Picture 20">
            <a:extLst>
              <a:ext uri="{FF2B5EF4-FFF2-40B4-BE49-F238E27FC236}">
                <a16:creationId xmlns:a16="http://schemas.microsoft.com/office/drawing/2014/main" id="{B1A7D09E-FC38-41AC-AD2B-A9DCCFCBE68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23" name="Rectangle 22">
            <a:extLst>
              <a:ext uri="{FF2B5EF4-FFF2-40B4-BE49-F238E27FC236}">
                <a16:creationId xmlns:a16="http://schemas.microsoft.com/office/drawing/2014/main" id="{3717E301-9A1C-441F-BCE3-A7978A1C31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5" name="Rectangle 24">
            <a:extLst>
              <a:ext uri="{FF2B5EF4-FFF2-40B4-BE49-F238E27FC236}">
                <a16:creationId xmlns:a16="http://schemas.microsoft.com/office/drawing/2014/main" id="{4C92FBE1-7876-42B4-BB11-46FF68221E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useBgFill="1">
        <p:nvSpPr>
          <p:cNvPr id="27" name="Rectangle 26">
            <a:extLst>
              <a:ext uri="{FF2B5EF4-FFF2-40B4-BE49-F238E27FC236}">
                <a16:creationId xmlns:a16="http://schemas.microsoft.com/office/drawing/2014/main" id="{86B5BE23-43BC-4102-A20C-F4ACF61B96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pic>
        <p:nvPicPr>
          <p:cNvPr id="29" name="Picture 28">
            <a:extLst>
              <a:ext uri="{FF2B5EF4-FFF2-40B4-BE49-F238E27FC236}">
                <a16:creationId xmlns:a16="http://schemas.microsoft.com/office/drawing/2014/main" id="{6B3E0EB5-236F-4CF9-A4DE-18C67F5832F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sp>
        <p:nvSpPr>
          <p:cNvPr id="31" name="Rectangle 30">
            <a:extLst>
              <a:ext uri="{FF2B5EF4-FFF2-40B4-BE49-F238E27FC236}">
                <a16:creationId xmlns:a16="http://schemas.microsoft.com/office/drawing/2014/main" id="{BC74B2E0-C1FD-4AD7-A14C-28341D0D89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2816" y="0"/>
            <a:ext cx="463600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pic>
        <p:nvPicPr>
          <p:cNvPr id="33" name="Picture 32">
            <a:extLst>
              <a:ext uri="{FF2B5EF4-FFF2-40B4-BE49-F238E27FC236}">
                <a16:creationId xmlns:a16="http://schemas.microsoft.com/office/drawing/2014/main" id="{FA07D031-EDFA-4306-A17D-646DC5B6CA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4242852"/>
            <a:ext cx="7767872" cy="225365"/>
          </a:xfrm>
          <a:prstGeom prst="rect">
            <a:avLst/>
          </a:prstGeom>
        </p:spPr>
      </p:pic>
      <p:sp>
        <p:nvSpPr>
          <p:cNvPr id="35" name="Rectangle 34">
            <a:extLst>
              <a:ext uri="{FF2B5EF4-FFF2-40B4-BE49-F238E27FC236}">
                <a16:creationId xmlns:a16="http://schemas.microsoft.com/office/drawing/2014/main" id="{2933D720-9FAE-440B-82CD-48ED80970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590078"/>
            <a:ext cx="786817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83823991-6F5F-45D3-883F-8179BE10396D}"/>
              </a:ext>
            </a:extLst>
          </p:cNvPr>
          <p:cNvSpPr>
            <a:spLocks noGrp="1"/>
          </p:cNvSpPr>
          <p:nvPr>
            <p:ph type="title"/>
          </p:nvPr>
        </p:nvSpPr>
        <p:spPr>
          <a:xfrm>
            <a:off x="680322" y="2733709"/>
            <a:ext cx="6714888" cy="1373070"/>
          </a:xfrm>
          <a:prstGeom prst="rect">
            <a:avLst/>
          </a:prstGeom>
        </p:spPr>
        <p:txBody>
          <a:bodyPr vert="horz" lIns="91440" tIns="45720" rIns="91440" bIns="45720" rtlCol="0" anchor="t">
            <a:noAutofit/>
          </a:bodyPr>
          <a:lstStyle/>
          <a:p>
            <a:pPr algn="ctr"/>
            <a:r>
              <a:rPr lang="en-GB" sz="3200" dirty="0">
                <a:solidFill>
                  <a:schemeClr val="tx1"/>
                </a:solidFill>
              </a:rPr>
              <a:t>Introduction to Compassionate Leadership Behaviours: </a:t>
            </a:r>
            <a:endParaRPr lang="en-US" sz="3200" dirty="0">
              <a:solidFill>
                <a:schemeClr val="tx1"/>
              </a:solidFill>
            </a:endParaRPr>
          </a:p>
        </p:txBody>
      </p:sp>
      <p:sp>
        <p:nvSpPr>
          <p:cNvPr id="37" name="Rectangle 36">
            <a:extLst>
              <a:ext uri="{FF2B5EF4-FFF2-40B4-BE49-F238E27FC236}">
                <a16:creationId xmlns:a16="http://schemas.microsoft.com/office/drawing/2014/main" id="{EF695075-78BE-4317-9CC5-B2ADC2D99D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93466" y="642795"/>
            <a:ext cx="3347830" cy="5575125"/>
          </a:xfrm>
          <a:prstGeom prst="rect">
            <a:avLst/>
          </a:prstGeom>
          <a:solidFill>
            <a:schemeClr val="tx1"/>
          </a:solidFill>
          <a:ln>
            <a:noFill/>
          </a:ln>
          <a:effectLst>
            <a:outerShdw blurRad="76200" dist="63500" dir="5040000" algn="t"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3" name="Subtitle 2">
            <a:extLst>
              <a:ext uri="{FF2B5EF4-FFF2-40B4-BE49-F238E27FC236}">
                <a16:creationId xmlns:a16="http://schemas.microsoft.com/office/drawing/2014/main" id="{9A4E39C2-4E6B-A646-FF69-45C13F724ED0}"/>
              </a:ext>
            </a:extLst>
          </p:cNvPr>
          <p:cNvSpPr txBox="1">
            <a:spLocks/>
          </p:cNvSpPr>
          <p:nvPr/>
        </p:nvSpPr>
        <p:spPr>
          <a:xfrm>
            <a:off x="965202" y="4582814"/>
            <a:ext cx="3689094" cy="1312657"/>
          </a:xfrm>
          <a:prstGeom prst="rect">
            <a:avLst/>
          </a:prstGeom>
        </p:spPr>
        <p:txBody>
          <a:bodyPr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a:lstStyle>
          <a:p>
            <a:pPr algn="r"/>
            <a:r>
              <a:rPr lang="en-GB" sz="2000"/>
              <a:t>Ross Young</a:t>
            </a:r>
          </a:p>
          <a:p>
            <a:pPr algn="r"/>
            <a:r>
              <a:rPr lang="en-GB" sz="2000"/>
              <a:t>Leadership and Team Change Facilitator</a:t>
            </a:r>
          </a:p>
          <a:p>
            <a:pPr algn="r"/>
            <a:r>
              <a:rPr lang="en-GB" sz="2000">
                <a:hlinkClick r:id="rId6"/>
              </a:rPr>
              <a:t>ross.young@wales.nhs.uk</a:t>
            </a:r>
            <a:r>
              <a:rPr lang="en-GB" sz="2000"/>
              <a:t> </a:t>
            </a:r>
            <a:endParaRPr lang="en-GB" sz="2000" dirty="0"/>
          </a:p>
        </p:txBody>
      </p:sp>
      <p:pic>
        <p:nvPicPr>
          <p:cNvPr id="1026" name="Picture 5">
            <a:extLst>
              <a:ext uri="{FF2B5EF4-FFF2-40B4-BE49-F238E27FC236}">
                <a16:creationId xmlns:a16="http://schemas.microsoft.com/office/drawing/2014/main" id="{07C4EFC8-3259-C526-7034-302408B6E88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35913" y="2630905"/>
            <a:ext cx="4110037" cy="1570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5927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5E45FF3-2110-C4B6-0385-2753044E6B07}"/>
              </a:ext>
            </a:extLst>
          </p:cNvPr>
          <p:cNvSpPr>
            <a:spLocks noGrp="1"/>
          </p:cNvSpPr>
          <p:nvPr>
            <p:ph type="title"/>
          </p:nvPr>
        </p:nvSpPr>
        <p:spPr/>
        <p:txBody>
          <a:bodyPr/>
          <a:lstStyle/>
          <a:p>
            <a:r>
              <a:rPr lang="en-GB" dirty="0"/>
              <a:t>Activity: Count to Ten</a:t>
            </a:r>
          </a:p>
        </p:txBody>
      </p:sp>
      <p:sp>
        <p:nvSpPr>
          <p:cNvPr id="6" name="Text Placeholder 5">
            <a:extLst>
              <a:ext uri="{FF2B5EF4-FFF2-40B4-BE49-F238E27FC236}">
                <a16:creationId xmlns:a16="http://schemas.microsoft.com/office/drawing/2014/main" id="{3EE05998-CFE6-3C98-73F2-0D51361A485E}"/>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6541711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CB093D-BD79-28A6-E587-CFBF7370509B}"/>
              </a:ext>
            </a:extLst>
          </p:cNvPr>
          <p:cNvSpPr>
            <a:spLocks noGrp="1"/>
          </p:cNvSpPr>
          <p:nvPr>
            <p:ph type="title"/>
          </p:nvPr>
        </p:nvSpPr>
        <p:spPr/>
        <p:txBody>
          <a:bodyPr/>
          <a:lstStyle/>
          <a:p>
            <a:r>
              <a:rPr lang="en-GB" dirty="0"/>
              <a:t>Compassion</a:t>
            </a:r>
          </a:p>
        </p:txBody>
      </p:sp>
      <p:sp>
        <p:nvSpPr>
          <p:cNvPr id="5" name="Content Placeholder 4">
            <a:extLst>
              <a:ext uri="{FF2B5EF4-FFF2-40B4-BE49-F238E27FC236}">
                <a16:creationId xmlns:a16="http://schemas.microsoft.com/office/drawing/2014/main" id="{AEE30C69-8D58-8461-61A9-DA92CE3076BC}"/>
              </a:ext>
            </a:extLst>
          </p:cNvPr>
          <p:cNvSpPr>
            <a:spLocks noGrp="1"/>
          </p:cNvSpPr>
          <p:nvPr>
            <p:ph idx="1"/>
          </p:nvPr>
        </p:nvSpPr>
        <p:spPr/>
        <p:txBody>
          <a:bodyPr>
            <a:normAutofit fontScale="92500" lnSpcReduction="10000"/>
          </a:bodyPr>
          <a:lstStyle/>
          <a:p>
            <a:pPr marL="0" indent="0">
              <a:buNone/>
            </a:pPr>
            <a:endParaRPr lang="en-GB" sz="2800" b="1" dirty="0">
              <a:effectLst/>
              <a:latin typeface="Lato" panose="020F0502020204030203" pitchFamily="34" charset="0"/>
              <a:ea typeface="Times New Roman" panose="02020603050405020304" pitchFamily="18" charset="0"/>
            </a:endParaRPr>
          </a:p>
          <a:p>
            <a:pPr marL="0" indent="0">
              <a:buNone/>
            </a:pPr>
            <a:endParaRPr lang="en-GB" sz="2800" b="1" dirty="0">
              <a:latin typeface="Lato" panose="020F0502020204030203" pitchFamily="34" charset="0"/>
              <a:ea typeface="Times New Roman" panose="02020603050405020304" pitchFamily="18" charset="0"/>
            </a:endParaRPr>
          </a:p>
          <a:p>
            <a:pPr marL="0" indent="0" algn="ctr">
              <a:buNone/>
            </a:pPr>
            <a:r>
              <a:rPr lang="en-GB" sz="2800" b="1" dirty="0">
                <a:effectLst/>
                <a:latin typeface="Lato" panose="020F0502020204030203" pitchFamily="34" charset="0"/>
                <a:ea typeface="Times New Roman" panose="02020603050405020304" pitchFamily="18" charset="0"/>
              </a:rPr>
              <a:t>‘a sensitivity to suffering in self and others with a commitment to try to alleviate and prevent it’ (</a:t>
            </a:r>
            <a:r>
              <a:rPr lang="en-GB" sz="2800" b="1" u="sng" dirty="0">
                <a:effectLst/>
                <a:latin typeface="Lato" panose="020F0502020204030203" pitchFamily="34" charset="0"/>
                <a:ea typeface="Times New Roman" panose="02020603050405020304" pitchFamily="18" charset="0"/>
                <a:hlinkClick r:id="rId2">
                  <a:extLst>
                    <a:ext uri="{A12FA001-AC4F-418D-AE19-62706E023703}">
                      <ahyp:hlinkClr xmlns:ahyp="http://schemas.microsoft.com/office/drawing/2018/hyperlinkcolor" val="tx"/>
                    </a:ext>
                  </a:extLst>
                </a:hlinkClick>
              </a:rPr>
              <a:t>Gilbert 2013</a:t>
            </a:r>
            <a:r>
              <a:rPr lang="en-GB" sz="2800" b="1" dirty="0">
                <a:effectLst/>
                <a:latin typeface="Lato" panose="020F0502020204030203" pitchFamily="34" charset="0"/>
                <a:ea typeface="Times New Roman" panose="02020603050405020304" pitchFamily="18" charset="0"/>
              </a:rPr>
              <a:t>). </a:t>
            </a:r>
          </a:p>
          <a:p>
            <a:pPr marL="0" indent="0" algn="ctr">
              <a:buNone/>
            </a:pPr>
            <a:endParaRPr lang="en-GB" sz="2800" b="1" dirty="0">
              <a:latin typeface="Lato" panose="020F0502020204030203" pitchFamily="34" charset="0"/>
              <a:ea typeface="Times New Roman" panose="02020603050405020304" pitchFamily="18" charset="0"/>
            </a:endParaRPr>
          </a:p>
          <a:p>
            <a:pPr marL="0" indent="0" algn="ctr">
              <a:buNone/>
            </a:pPr>
            <a:endParaRPr lang="en-GB" sz="2800" b="1">
              <a:effectLst/>
              <a:latin typeface="Lato" panose="020F0502020204030203" pitchFamily="34" charset="0"/>
              <a:ea typeface="Times New Roman" panose="02020603050405020304" pitchFamily="18" charset="0"/>
            </a:endParaRPr>
          </a:p>
          <a:p>
            <a:pPr marL="0" indent="0" algn="ctr">
              <a:buNone/>
            </a:pPr>
            <a:r>
              <a:rPr lang="en-GB" sz="2800" b="1">
                <a:effectLst/>
                <a:latin typeface="Lato" panose="020F0502020204030203" pitchFamily="34" charset="0"/>
                <a:ea typeface="Times New Roman" panose="02020603050405020304" pitchFamily="18" charset="0"/>
              </a:rPr>
              <a:t>We </a:t>
            </a:r>
            <a:r>
              <a:rPr lang="en-GB" sz="2800" b="1" dirty="0">
                <a:effectLst/>
                <a:latin typeface="Lato" panose="020F0502020204030203" pitchFamily="34" charset="0"/>
                <a:ea typeface="Times New Roman" panose="02020603050405020304" pitchFamily="18" charset="0"/>
              </a:rPr>
              <a:t>experience compassion by feeling compassion for other people, from others; and importantly we can show ourselves compassion. </a:t>
            </a:r>
            <a:endParaRPr lang="en-GB" sz="2800" dirty="0">
              <a:effectLst/>
              <a:latin typeface="Times New Roman" panose="02020603050405020304" pitchFamily="18" charset="0"/>
              <a:ea typeface="Times New Roman" panose="02020603050405020304" pitchFamily="18" charset="0"/>
            </a:endParaRPr>
          </a:p>
          <a:p>
            <a:endParaRPr lang="en-GB" sz="3600" dirty="0"/>
          </a:p>
        </p:txBody>
      </p:sp>
    </p:spTree>
    <p:extLst>
      <p:ext uri="{BB962C8B-B14F-4D97-AF65-F5344CB8AC3E}">
        <p14:creationId xmlns:p14="http://schemas.microsoft.com/office/powerpoint/2010/main" val="28751256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5EACFDE-0135-0C5B-36B6-D8B2F7B6BE54}"/>
              </a:ext>
            </a:extLst>
          </p:cNvPr>
          <p:cNvSpPr>
            <a:spLocks noGrp="1"/>
          </p:cNvSpPr>
          <p:nvPr>
            <p:ph type="title"/>
          </p:nvPr>
        </p:nvSpPr>
        <p:spPr/>
        <p:txBody>
          <a:bodyPr/>
          <a:lstStyle/>
          <a:p>
            <a:r>
              <a:rPr lang="en-GB" dirty="0"/>
              <a:t>Benefits of a compassionate approach</a:t>
            </a:r>
          </a:p>
        </p:txBody>
      </p:sp>
      <p:sp>
        <p:nvSpPr>
          <p:cNvPr id="5" name="Text Placeholder 4">
            <a:extLst>
              <a:ext uri="{FF2B5EF4-FFF2-40B4-BE49-F238E27FC236}">
                <a16:creationId xmlns:a16="http://schemas.microsoft.com/office/drawing/2014/main" id="{C9C3FC36-0036-297E-2E73-8DE95611C138}"/>
              </a:ext>
            </a:extLst>
          </p:cNvPr>
          <p:cNvSpPr>
            <a:spLocks noGrp="1"/>
          </p:cNvSpPr>
          <p:nvPr>
            <p:ph type="body" idx="1"/>
          </p:nvPr>
        </p:nvSpPr>
        <p:spPr>
          <a:xfrm>
            <a:off x="236403" y="3024560"/>
            <a:ext cx="3070034" cy="576262"/>
          </a:xfrm>
        </p:spPr>
        <p:txBody>
          <a:bodyPr/>
          <a:lstStyle/>
          <a:p>
            <a:pPr algn="ctr"/>
            <a:r>
              <a:rPr lang="en-GB" sz="3200" dirty="0"/>
              <a:t>Common Understanding</a:t>
            </a:r>
          </a:p>
        </p:txBody>
      </p:sp>
      <p:sp>
        <p:nvSpPr>
          <p:cNvPr id="8" name="Text Placeholder 7">
            <a:extLst>
              <a:ext uri="{FF2B5EF4-FFF2-40B4-BE49-F238E27FC236}">
                <a16:creationId xmlns:a16="http://schemas.microsoft.com/office/drawing/2014/main" id="{ED6AD120-592E-AE3C-C4EA-A718E932D08F}"/>
              </a:ext>
            </a:extLst>
          </p:cNvPr>
          <p:cNvSpPr>
            <a:spLocks noGrp="1"/>
          </p:cNvSpPr>
          <p:nvPr>
            <p:ph type="body" sz="half" idx="15"/>
          </p:nvPr>
        </p:nvSpPr>
        <p:spPr>
          <a:xfrm>
            <a:off x="255779" y="3710360"/>
            <a:ext cx="3049702" cy="2913513"/>
          </a:xfrm>
        </p:spPr>
        <p:txBody>
          <a:bodyPr>
            <a:normAutofit/>
          </a:bodyPr>
          <a:lstStyle/>
          <a:p>
            <a:pPr algn="ctr"/>
            <a:r>
              <a:rPr lang="en-GB" sz="2000" dirty="0"/>
              <a:t>Understanding the POV, not necessarily agreeing with it</a:t>
            </a:r>
          </a:p>
        </p:txBody>
      </p:sp>
      <p:sp>
        <p:nvSpPr>
          <p:cNvPr id="6" name="Text Placeholder 5">
            <a:extLst>
              <a:ext uri="{FF2B5EF4-FFF2-40B4-BE49-F238E27FC236}">
                <a16:creationId xmlns:a16="http://schemas.microsoft.com/office/drawing/2014/main" id="{DF8C36D7-DFB7-A402-611B-C76B4597357F}"/>
              </a:ext>
            </a:extLst>
          </p:cNvPr>
          <p:cNvSpPr>
            <a:spLocks noGrp="1"/>
          </p:cNvSpPr>
          <p:nvPr>
            <p:ph type="body" sz="quarter" idx="3"/>
          </p:nvPr>
        </p:nvSpPr>
        <p:spPr>
          <a:xfrm>
            <a:off x="3730024" y="3942897"/>
            <a:ext cx="4036027" cy="1080938"/>
          </a:xfrm>
        </p:spPr>
        <p:txBody>
          <a:bodyPr/>
          <a:lstStyle/>
          <a:p>
            <a:pPr algn="ctr"/>
            <a:r>
              <a:rPr lang="en-GB" sz="3200" dirty="0"/>
              <a:t>Meeting Core Needs</a:t>
            </a:r>
          </a:p>
        </p:txBody>
      </p:sp>
      <p:sp>
        <p:nvSpPr>
          <p:cNvPr id="9" name="Text Placeholder 8">
            <a:extLst>
              <a:ext uri="{FF2B5EF4-FFF2-40B4-BE49-F238E27FC236}">
                <a16:creationId xmlns:a16="http://schemas.microsoft.com/office/drawing/2014/main" id="{1AD21546-A630-FA1A-0936-7E1FA8F88EEF}"/>
              </a:ext>
            </a:extLst>
          </p:cNvPr>
          <p:cNvSpPr>
            <a:spLocks noGrp="1"/>
          </p:cNvSpPr>
          <p:nvPr>
            <p:ph type="body" sz="half" idx="16"/>
          </p:nvPr>
        </p:nvSpPr>
        <p:spPr>
          <a:xfrm>
            <a:off x="3730024" y="4999795"/>
            <a:ext cx="4036027" cy="5465096"/>
          </a:xfrm>
        </p:spPr>
        <p:txBody>
          <a:bodyPr>
            <a:normAutofit/>
          </a:bodyPr>
          <a:lstStyle/>
          <a:p>
            <a:pPr algn="ctr"/>
            <a:r>
              <a:rPr lang="en-GB" sz="2000" dirty="0"/>
              <a:t>Cultures of Team work, Spotlighting  and Valuing Self and others, Less Micromanagement more enablement</a:t>
            </a:r>
          </a:p>
        </p:txBody>
      </p:sp>
      <p:sp>
        <p:nvSpPr>
          <p:cNvPr id="7" name="Text Placeholder 6">
            <a:extLst>
              <a:ext uri="{FF2B5EF4-FFF2-40B4-BE49-F238E27FC236}">
                <a16:creationId xmlns:a16="http://schemas.microsoft.com/office/drawing/2014/main" id="{165F8184-1494-D561-04CB-E0A4ECC0CC9B}"/>
              </a:ext>
            </a:extLst>
          </p:cNvPr>
          <p:cNvSpPr>
            <a:spLocks noGrp="1"/>
          </p:cNvSpPr>
          <p:nvPr>
            <p:ph type="body" sz="quarter" idx="13"/>
          </p:nvPr>
        </p:nvSpPr>
        <p:spPr>
          <a:xfrm>
            <a:off x="8190594" y="3429000"/>
            <a:ext cx="3070025" cy="576262"/>
          </a:xfrm>
        </p:spPr>
        <p:txBody>
          <a:bodyPr/>
          <a:lstStyle/>
          <a:p>
            <a:pPr algn="ctr"/>
            <a:r>
              <a:rPr lang="en-GB" sz="3200" dirty="0"/>
              <a:t>Effective Help</a:t>
            </a:r>
          </a:p>
        </p:txBody>
      </p:sp>
      <p:sp>
        <p:nvSpPr>
          <p:cNvPr id="10" name="Text Placeholder 9">
            <a:extLst>
              <a:ext uri="{FF2B5EF4-FFF2-40B4-BE49-F238E27FC236}">
                <a16:creationId xmlns:a16="http://schemas.microsoft.com/office/drawing/2014/main" id="{FD356EB0-F5C4-B117-A480-A470661B6F6E}"/>
              </a:ext>
            </a:extLst>
          </p:cNvPr>
          <p:cNvSpPr>
            <a:spLocks noGrp="1"/>
          </p:cNvSpPr>
          <p:nvPr>
            <p:ph type="body" sz="half" idx="17"/>
          </p:nvPr>
        </p:nvSpPr>
        <p:spPr>
          <a:xfrm>
            <a:off x="8190594" y="4114800"/>
            <a:ext cx="3070025" cy="2913513"/>
          </a:xfrm>
        </p:spPr>
        <p:txBody>
          <a:bodyPr>
            <a:normAutofit/>
          </a:bodyPr>
          <a:lstStyle/>
          <a:p>
            <a:pPr algn="ctr"/>
            <a:r>
              <a:rPr lang="en-GB" sz="2000" dirty="0"/>
              <a:t>Co-created next steps</a:t>
            </a:r>
          </a:p>
        </p:txBody>
      </p:sp>
    </p:spTree>
    <p:extLst>
      <p:ext uri="{BB962C8B-B14F-4D97-AF65-F5344CB8AC3E}">
        <p14:creationId xmlns:p14="http://schemas.microsoft.com/office/powerpoint/2010/main" val="25426321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C4E0C-19AB-AD35-C6E0-019BBF6CA056}"/>
              </a:ext>
            </a:extLst>
          </p:cNvPr>
          <p:cNvSpPr>
            <a:spLocks noGrp="1"/>
          </p:cNvSpPr>
          <p:nvPr>
            <p:ph type="title"/>
          </p:nvPr>
        </p:nvSpPr>
        <p:spPr/>
        <p:txBody>
          <a:bodyPr/>
          <a:lstStyle/>
          <a:p>
            <a:r>
              <a:rPr lang="en-GB" dirty="0"/>
              <a:t>Compassion and Core needs</a:t>
            </a:r>
            <a:br>
              <a:rPr lang="en-GB" dirty="0"/>
            </a:br>
            <a:endParaRPr lang="en-GB" dirty="0"/>
          </a:p>
        </p:txBody>
      </p:sp>
      <p:sp>
        <p:nvSpPr>
          <p:cNvPr id="3" name="Text Placeholder 2">
            <a:extLst>
              <a:ext uri="{FF2B5EF4-FFF2-40B4-BE49-F238E27FC236}">
                <a16:creationId xmlns:a16="http://schemas.microsoft.com/office/drawing/2014/main" id="{2129BF61-64E0-87F4-0C6F-400DCC2FEE05}"/>
              </a:ext>
            </a:extLst>
          </p:cNvPr>
          <p:cNvSpPr>
            <a:spLocks noGrp="1"/>
          </p:cNvSpPr>
          <p:nvPr>
            <p:ph type="body" idx="1"/>
          </p:nvPr>
        </p:nvSpPr>
        <p:spPr>
          <a:xfrm>
            <a:off x="680322" y="4232172"/>
            <a:ext cx="9613860" cy="1844778"/>
          </a:xfrm>
        </p:spPr>
        <p:txBody>
          <a:bodyPr>
            <a:normAutofit/>
          </a:bodyPr>
          <a:lstStyle/>
          <a:p>
            <a:pPr marL="457200" indent="-457200" algn="ctr">
              <a:buFont typeface="Arial" panose="020B0604020202020204" pitchFamily="34" charset="0"/>
              <a:buChar char="•"/>
            </a:pPr>
            <a:r>
              <a:rPr lang="en-GB" sz="3200" dirty="0"/>
              <a:t>Autonomy</a:t>
            </a:r>
          </a:p>
          <a:p>
            <a:pPr marL="457200" indent="-457200" algn="ctr">
              <a:buFont typeface="Arial" panose="020B0604020202020204" pitchFamily="34" charset="0"/>
              <a:buChar char="•"/>
            </a:pPr>
            <a:r>
              <a:rPr lang="en-GB" sz="3200" dirty="0"/>
              <a:t>Belonging</a:t>
            </a:r>
          </a:p>
          <a:p>
            <a:pPr marL="457200" indent="-457200" algn="ctr">
              <a:buFont typeface="Arial" panose="020B0604020202020204" pitchFamily="34" charset="0"/>
              <a:buChar char="•"/>
            </a:pPr>
            <a:r>
              <a:rPr lang="en-GB" sz="3200" dirty="0"/>
              <a:t>Competence</a:t>
            </a:r>
          </a:p>
        </p:txBody>
      </p:sp>
    </p:spTree>
    <p:extLst>
      <p:ext uri="{BB962C8B-B14F-4D97-AF65-F5344CB8AC3E}">
        <p14:creationId xmlns:p14="http://schemas.microsoft.com/office/powerpoint/2010/main" val="79721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88D74-6D94-5F20-34A6-094DBD9D3732}"/>
              </a:ext>
            </a:extLst>
          </p:cNvPr>
          <p:cNvSpPr>
            <a:spLocks noGrp="1"/>
          </p:cNvSpPr>
          <p:nvPr>
            <p:ph type="title"/>
          </p:nvPr>
        </p:nvSpPr>
        <p:spPr/>
        <p:txBody>
          <a:bodyPr/>
          <a:lstStyle/>
          <a:p>
            <a:r>
              <a:rPr lang="en-GB" dirty="0"/>
              <a:t>What is the impact on you of leaders who……</a:t>
            </a:r>
          </a:p>
        </p:txBody>
      </p:sp>
      <p:sp>
        <p:nvSpPr>
          <p:cNvPr id="3" name="Text Placeholder 2">
            <a:extLst>
              <a:ext uri="{FF2B5EF4-FFF2-40B4-BE49-F238E27FC236}">
                <a16:creationId xmlns:a16="http://schemas.microsoft.com/office/drawing/2014/main" id="{122B648B-CB45-3598-053E-AFB62AE55042}"/>
              </a:ext>
            </a:extLst>
          </p:cNvPr>
          <p:cNvSpPr>
            <a:spLocks noGrp="1"/>
          </p:cNvSpPr>
          <p:nvPr>
            <p:ph type="body" idx="1"/>
          </p:nvPr>
        </p:nvSpPr>
        <p:spPr>
          <a:xfrm>
            <a:off x="1104865" y="1724983"/>
            <a:ext cx="9613860" cy="1704017"/>
          </a:xfrm>
        </p:spPr>
        <p:txBody>
          <a:bodyPr>
            <a:normAutofit/>
          </a:bodyPr>
          <a:lstStyle/>
          <a:p>
            <a:pPr algn="ctr"/>
            <a:r>
              <a:rPr lang="en-GB" sz="2800" dirty="0"/>
              <a:t>As a PAVO Worker – Volunteer - Client</a:t>
            </a:r>
          </a:p>
        </p:txBody>
      </p:sp>
      <p:sp>
        <p:nvSpPr>
          <p:cNvPr id="4" name="TextBox 3">
            <a:extLst>
              <a:ext uri="{FF2B5EF4-FFF2-40B4-BE49-F238E27FC236}">
                <a16:creationId xmlns:a16="http://schemas.microsoft.com/office/drawing/2014/main" id="{C54CF387-EDA0-526B-22B4-C1AE35FCE6C8}"/>
              </a:ext>
            </a:extLst>
          </p:cNvPr>
          <p:cNvSpPr txBox="1"/>
          <p:nvPr/>
        </p:nvSpPr>
        <p:spPr>
          <a:xfrm>
            <a:off x="2188029" y="4359729"/>
            <a:ext cx="8106153" cy="1200329"/>
          </a:xfrm>
          <a:prstGeom prst="rect">
            <a:avLst/>
          </a:prstGeom>
          <a:noFill/>
        </p:spPr>
        <p:txBody>
          <a:bodyPr wrap="square" rtlCol="0">
            <a:spAutoFit/>
          </a:bodyPr>
          <a:lstStyle/>
          <a:p>
            <a:pPr algn="ctr"/>
            <a:r>
              <a:rPr lang="en-GB" sz="2400" dirty="0"/>
              <a:t>-Understand more fully</a:t>
            </a:r>
          </a:p>
          <a:p>
            <a:pPr algn="ctr"/>
            <a:r>
              <a:rPr lang="en-GB" sz="2400" dirty="0"/>
              <a:t>-Meet your core needs</a:t>
            </a:r>
          </a:p>
          <a:p>
            <a:pPr algn="ctr"/>
            <a:r>
              <a:rPr lang="en-GB" sz="2400" dirty="0"/>
              <a:t>-Involve you in the next steps to solve the issues</a:t>
            </a:r>
          </a:p>
        </p:txBody>
      </p:sp>
    </p:spTree>
    <p:extLst>
      <p:ext uri="{BB962C8B-B14F-4D97-AF65-F5344CB8AC3E}">
        <p14:creationId xmlns:p14="http://schemas.microsoft.com/office/powerpoint/2010/main" val="33059720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a:extLst>
            <a:ext uri="{FF2B5EF4-FFF2-40B4-BE49-F238E27FC236}">
              <a16:creationId xmlns:a16="http://schemas.microsoft.com/office/drawing/2014/main" id="{F172035C-56B0-5887-E6A5-C75214C26BD9}"/>
            </a:ext>
          </a:extLst>
        </p:cNvPr>
        <p:cNvGrpSpPr/>
        <p:nvPr/>
      </p:nvGrpSpPr>
      <p:grpSpPr>
        <a:xfrm>
          <a:off x="0" y="0"/>
          <a:ext cx="0" cy="0"/>
          <a:chOff x="0" y="0"/>
          <a:chExt cx="0" cy="0"/>
        </a:xfrm>
      </p:grpSpPr>
      <p:pic>
        <p:nvPicPr>
          <p:cNvPr id="15" name="Picture 14">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7" name="Picture 16">
            <a:extLst>
              <a:ext uri="{FF2B5EF4-FFF2-40B4-BE49-F238E27FC236}">
                <a16:creationId xmlns:a16="http://schemas.microsoft.com/office/drawing/2014/main" id="{224C28B3-E902-49D1-98A0-582D277A0E0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9" name="Picture 18">
            <a:extLst>
              <a:ext uri="{FF2B5EF4-FFF2-40B4-BE49-F238E27FC236}">
                <a16:creationId xmlns:a16="http://schemas.microsoft.com/office/drawing/2014/main" id="{F3A6C14C-E755-4A02-821B-6EA2D4C9F20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21" name="Rectangle 20">
            <a:extLst>
              <a:ext uri="{FF2B5EF4-FFF2-40B4-BE49-F238E27FC236}">
                <a16:creationId xmlns:a16="http://schemas.microsoft.com/office/drawing/2014/main" id="{6478287C-E119-4E9C-95B0-518478BD9D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3" name="Rectangle 22">
            <a:extLst>
              <a:ext uri="{FF2B5EF4-FFF2-40B4-BE49-F238E27FC236}">
                <a16:creationId xmlns:a16="http://schemas.microsoft.com/office/drawing/2014/main" id="{EA4A294F-6D36-425B-8632-27FD6A284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useBgFill="1">
        <p:nvSpPr>
          <p:cNvPr id="25" name="Rectangle 24">
            <a:extLst>
              <a:ext uri="{FF2B5EF4-FFF2-40B4-BE49-F238E27FC236}">
                <a16:creationId xmlns:a16="http://schemas.microsoft.com/office/drawing/2014/main" id="{3FECAD23-900F-4F1B-A441-6A68749F88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57943801-CAEC-4F98-9332-2A4D9128463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9" name="Rectangle 28">
            <a:extLst>
              <a:ext uri="{FF2B5EF4-FFF2-40B4-BE49-F238E27FC236}">
                <a16:creationId xmlns:a16="http://schemas.microsoft.com/office/drawing/2014/main" id="{8A233090-6C39-4F59-8A0F-86F011A7EE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5992" y="0"/>
            <a:ext cx="463600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484DCAA0-4BF1-4FB9-97BA-D6BA630419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2" y="609600"/>
            <a:ext cx="787603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9" name="Title 8">
            <a:extLst>
              <a:ext uri="{FF2B5EF4-FFF2-40B4-BE49-F238E27FC236}">
                <a16:creationId xmlns:a16="http://schemas.microsoft.com/office/drawing/2014/main" id="{80602235-A372-8D6B-1024-0DD0CA5CC005}"/>
              </a:ext>
            </a:extLst>
          </p:cNvPr>
          <p:cNvSpPr>
            <a:spLocks noGrp="1"/>
          </p:cNvSpPr>
          <p:nvPr>
            <p:ph type="title"/>
          </p:nvPr>
        </p:nvSpPr>
        <p:spPr>
          <a:xfrm>
            <a:off x="680321" y="753228"/>
            <a:ext cx="7087552" cy="1080938"/>
          </a:xfrm>
        </p:spPr>
        <p:txBody>
          <a:bodyPr vert="horz" lIns="91440" tIns="45720" rIns="91440" bIns="45720" rtlCol="0" anchor="ctr">
            <a:normAutofit/>
          </a:bodyPr>
          <a:lstStyle/>
          <a:p>
            <a:r>
              <a:rPr lang="en-US"/>
              <a:t>Takes Effective Actions</a:t>
            </a:r>
          </a:p>
        </p:txBody>
      </p:sp>
      <p:pic>
        <p:nvPicPr>
          <p:cNvPr id="33" name="Picture 32">
            <a:extLst>
              <a:ext uri="{FF2B5EF4-FFF2-40B4-BE49-F238E27FC236}">
                <a16:creationId xmlns:a16="http://schemas.microsoft.com/office/drawing/2014/main" id="{9BC2FEA5-B399-458A-8393-E06CE40DB89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2" y="1970240"/>
            <a:ext cx="7967048" cy="321164"/>
          </a:xfrm>
          <a:prstGeom prst="rect">
            <a:avLst/>
          </a:prstGeom>
        </p:spPr>
      </p:pic>
      <p:sp>
        <p:nvSpPr>
          <p:cNvPr id="10" name="Content Placeholder 9">
            <a:extLst>
              <a:ext uri="{FF2B5EF4-FFF2-40B4-BE49-F238E27FC236}">
                <a16:creationId xmlns:a16="http://schemas.microsoft.com/office/drawing/2014/main" id="{D7145D1C-1EA0-27D1-F47E-782116459838}"/>
              </a:ext>
            </a:extLst>
          </p:cNvPr>
          <p:cNvSpPr>
            <a:spLocks noGrp="1"/>
          </p:cNvSpPr>
          <p:nvPr>
            <p:ph sz="half" idx="1"/>
          </p:nvPr>
        </p:nvSpPr>
        <p:spPr>
          <a:xfrm>
            <a:off x="680321" y="2336873"/>
            <a:ext cx="6423211" cy="3599316"/>
          </a:xfrm>
        </p:spPr>
        <p:txBody>
          <a:bodyPr vert="horz" lIns="91440" tIns="45720" rIns="91440" bIns="45720" rtlCol="0">
            <a:normAutofit/>
          </a:bodyPr>
          <a:lstStyle/>
          <a:p>
            <a:r>
              <a:rPr lang="en-US" sz="3200" dirty="0"/>
              <a:t>Co-Produce </a:t>
            </a:r>
            <a:r>
              <a:rPr lang="en-US" sz="2000" dirty="0"/>
              <a:t>action plan “What are WE going to do? How do WE solve this issue? </a:t>
            </a:r>
          </a:p>
          <a:p>
            <a:endParaRPr lang="en-US" sz="2000" dirty="0"/>
          </a:p>
          <a:p>
            <a:r>
              <a:rPr lang="en-US" sz="3200" dirty="0"/>
              <a:t>Check Action is correct </a:t>
            </a:r>
            <a:r>
              <a:rPr lang="en-US" sz="2000" dirty="0"/>
              <a:t>will this help the situation? If not what will?</a:t>
            </a:r>
          </a:p>
          <a:p>
            <a:endParaRPr lang="en-US" sz="2000" dirty="0"/>
          </a:p>
          <a:p>
            <a:r>
              <a:rPr lang="en-US" sz="3200" dirty="0"/>
              <a:t>Follow Through and Feedback</a:t>
            </a:r>
          </a:p>
          <a:p>
            <a:pPr marL="0" indent="0">
              <a:buNone/>
            </a:pPr>
            <a:r>
              <a:rPr lang="en-US" sz="2000" dirty="0"/>
              <a:t> No one likes to be kept in the dark, follow up!</a:t>
            </a:r>
          </a:p>
        </p:txBody>
      </p:sp>
      <p:pic>
        <p:nvPicPr>
          <p:cNvPr id="2" name="Picture 2" descr="Image result for body outline">
            <a:extLst>
              <a:ext uri="{FF2B5EF4-FFF2-40B4-BE49-F238E27FC236}">
                <a16:creationId xmlns:a16="http://schemas.microsoft.com/office/drawing/2014/main" id="{95280AAF-F192-2652-BA90-A9AD3384DA01}"/>
              </a:ext>
            </a:extLst>
          </p:cNvPr>
          <p:cNvPicPr>
            <a:picLocks noGrp="1" noChangeAspect="1" noChangeArrowheads="1"/>
          </p:cNvPicPr>
          <p:nvPr>
            <p:ph sz="half" idx="2"/>
          </p:nvPr>
        </p:nvPicPr>
        <p:blipFill>
          <a:blip r:embed="rId6">
            <a:extLst>
              <a:ext uri="{28A0092B-C50C-407E-A947-70E740481C1C}">
                <a14:useLocalDpi xmlns:a14="http://schemas.microsoft.com/office/drawing/2010/main" val="0"/>
              </a:ext>
            </a:extLst>
          </a:blip>
          <a:stretch>
            <a:fillRect/>
          </a:stretch>
        </p:blipFill>
        <p:spPr bwMode="auto">
          <a:xfrm>
            <a:off x="8250797" y="640080"/>
            <a:ext cx="3231065" cy="5577840"/>
          </a:xfrm>
          <a:prstGeom prst="rect">
            <a:avLst/>
          </a:prstGeom>
          <a:noFill/>
          <a:ln>
            <a:noFill/>
          </a:ln>
          <a:effectLst>
            <a:outerShdw blurRad="76200" dist="63500" dir="5040000" algn="tl" rotWithShape="0">
              <a:srgbClr val="000000">
                <a:alpha val="41000"/>
              </a:srgbClr>
            </a:outerShdw>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92108FB-2703-BA56-DA47-646412C58005}"/>
              </a:ext>
            </a:extLst>
          </p:cNvPr>
          <p:cNvSpPr txBox="1"/>
          <p:nvPr/>
        </p:nvSpPr>
        <p:spPr>
          <a:xfrm>
            <a:off x="9611731" y="1813074"/>
            <a:ext cx="895093" cy="584775"/>
          </a:xfrm>
          <a:prstGeom prst="rect">
            <a:avLst/>
          </a:prstGeom>
          <a:noFill/>
        </p:spPr>
        <p:txBody>
          <a:bodyPr wrap="square" rtlCol="0">
            <a:spAutoFit/>
          </a:bodyPr>
          <a:lstStyle/>
          <a:p>
            <a:r>
              <a:rPr lang="en-GB" sz="3200" dirty="0">
                <a:solidFill>
                  <a:schemeClr val="bg1"/>
                </a:solidFill>
              </a:rPr>
              <a:t>15</a:t>
            </a:r>
          </a:p>
        </p:txBody>
      </p:sp>
      <p:sp>
        <p:nvSpPr>
          <p:cNvPr id="4" name="TextBox 3">
            <a:extLst>
              <a:ext uri="{FF2B5EF4-FFF2-40B4-BE49-F238E27FC236}">
                <a16:creationId xmlns:a16="http://schemas.microsoft.com/office/drawing/2014/main" id="{A1396D15-1583-EB27-C90E-38CFD3F4CD71}"/>
              </a:ext>
            </a:extLst>
          </p:cNvPr>
          <p:cNvSpPr txBox="1"/>
          <p:nvPr/>
        </p:nvSpPr>
        <p:spPr>
          <a:xfrm>
            <a:off x="9446876" y="2325490"/>
            <a:ext cx="1086778" cy="584775"/>
          </a:xfrm>
          <a:prstGeom prst="rect">
            <a:avLst/>
          </a:prstGeom>
          <a:noFill/>
        </p:spPr>
        <p:txBody>
          <a:bodyPr wrap="square" rtlCol="0">
            <a:spAutoFit/>
          </a:bodyPr>
          <a:lstStyle/>
          <a:p>
            <a:r>
              <a:rPr lang="en-GB" sz="3200" dirty="0">
                <a:solidFill>
                  <a:schemeClr val="bg1"/>
                </a:solidFill>
              </a:rPr>
              <a:t>(15)</a:t>
            </a:r>
          </a:p>
        </p:txBody>
      </p:sp>
      <p:sp>
        <p:nvSpPr>
          <p:cNvPr id="5" name="TextBox 4">
            <a:extLst>
              <a:ext uri="{FF2B5EF4-FFF2-40B4-BE49-F238E27FC236}">
                <a16:creationId xmlns:a16="http://schemas.microsoft.com/office/drawing/2014/main" id="{8EBEA8AF-3AB4-14A9-0DB6-9641162E9D6C}"/>
              </a:ext>
            </a:extLst>
          </p:cNvPr>
          <p:cNvSpPr txBox="1"/>
          <p:nvPr/>
        </p:nvSpPr>
        <p:spPr>
          <a:xfrm>
            <a:off x="8551783" y="4759812"/>
            <a:ext cx="895093" cy="584775"/>
          </a:xfrm>
          <a:prstGeom prst="rect">
            <a:avLst/>
          </a:prstGeom>
          <a:noFill/>
        </p:spPr>
        <p:txBody>
          <a:bodyPr wrap="square" rtlCol="0">
            <a:spAutoFit/>
          </a:bodyPr>
          <a:lstStyle/>
          <a:p>
            <a:r>
              <a:rPr lang="en-GB" sz="3200" dirty="0">
                <a:solidFill>
                  <a:schemeClr val="bg1"/>
                </a:solidFill>
              </a:rPr>
              <a:t>20</a:t>
            </a:r>
          </a:p>
        </p:txBody>
      </p:sp>
      <p:sp>
        <p:nvSpPr>
          <p:cNvPr id="6" name="TextBox 5">
            <a:extLst>
              <a:ext uri="{FF2B5EF4-FFF2-40B4-BE49-F238E27FC236}">
                <a16:creationId xmlns:a16="http://schemas.microsoft.com/office/drawing/2014/main" id="{B49A4FC2-DC93-384F-F50C-1BFE730D8747}"/>
              </a:ext>
            </a:extLst>
          </p:cNvPr>
          <p:cNvSpPr txBox="1"/>
          <p:nvPr/>
        </p:nvSpPr>
        <p:spPr>
          <a:xfrm>
            <a:off x="10643417" y="4759812"/>
            <a:ext cx="895093" cy="584775"/>
          </a:xfrm>
          <a:prstGeom prst="rect">
            <a:avLst/>
          </a:prstGeom>
          <a:noFill/>
        </p:spPr>
        <p:txBody>
          <a:bodyPr wrap="square" rtlCol="0">
            <a:spAutoFit/>
          </a:bodyPr>
          <a:lstStyle/>
          <a:p>
            <a:r>
              <a:rPr lang="en-GB" sz="3200" dirty="0">
                <a:solidFill>
                  <a:schemeClr val="bg1"/>
                </a:solidFill>
              </a:rPr>
              <a:t>20</a:t>
            </a:r>
          </a:p>
        </p:txBody>
      </p:sp>
      <p:sp>
        <p:nvSpPr>
          <p:cNvPr id="7" name="TextBox 6">
            <a:extLst>
              <a:ext uri="{FF2B5EF4-FFF2-40B4-BE49-F238E27FC236}">
                <a16:creationId xmlns:a16="http://schemas.microsoft.com/office/drawing/2014/main" id="{3CC6FFD0-2D11-6C9F-953B-7483B43A3ED8}"/>
              </a:ext>
            </a:extLst>
          </p:cNvPr>
          <p:cNvSpPr txBox="1"/>
          <p:nvPr/>
        </p:nvSpPr>
        <p:spPr>
          <a:xfrm>
            <a:off x="8400161" y="1805800"/>
            <a:ext cx="895093" cy="584775"/>
          </a:xfrm>
          <a:prstGeom prst="rect">
            <a:avLst/>
          </a:prstGeom>
          <a:noFill/>
        </p:spPr>
        <p:txBody>
          <a:bodyPr wrap="square" rtlCol="0">
            <a:spAutoFit/>
          </a:bodyPr>
          <a:lstStyle/>
          <a:p>
            <a:r>
              <a:rPr lang="en-GB" sz="3200" dirty="0">
                <a:solidFill>
                  <a:schemeClr val="bg1"/>
                </a:solidFill>
              </a:rPr>
              <a:t>10</a:t>
            </a:r>
          </a:p>
        </p:txBody>
      </p:sp>
      <p:sp>
        <p:nvSpPr>
          <p:cNvPr id="8" name="TextBox 7">
            <a:extLst>
              <a:ext uri="{FF2B5EF4-FFF2-40B4-BE49-F238E27FC236}">
                <a16:creationId xmlns:a16="http://schemas.microsoft.com/office/drawing/2014/main" id="{D0D898EE-9100-24D4-9EEE-93F729F32AB5}"/>
              </a:ext>
            </a:extLst>
          </p:cNvPr>
          <p:cNvSpPr txBox="1"/>
          <p:nvPr/>
        </p:nvSpPr>
        <p:spPr>
          <a:xfrm>
            <a:off x="10961534" y="1750981"/>
            <a:ext cx="895093" cy="584775"/>
          </a:xfrm>
          <a:prstGeom prst="rect">
            <a:avLst/>
          </a:prstGeom>
          <a:noFill/>
        </p:spPr>
        <p:txBody>
          <a:bodyPr wrap="square" rtlCol="0">
            <a:spAutoFit/>
          </a:bodyPr>
          <a:lstStyle/>
          <a:p>
            <a:r>
              <a:rPr lang="en-GB" sz="3200" dirty="0">
                <a:solidFill>
                  <a:schemeClr val="bg1"/>
                </a:solidFill>
              </a:rPr>
              <a:t>10</a:t>
            </a:r>
          </a:p>
        </p:txBody>
      </p:sp>
      <p:sp>
        <p:nvSpPr>
          <p:cNvPr id="12" name="TextBox 11">
            <a:extLst>
              <a:ext uri="{FF2B5EF4-FFF2-40B4-BE49-F238E27FC236}">
                <a16:creationId xmlns:a16="http://schemas.microsoft.com/office/drawing/2014/main" id="{587B7B13-D2E3-2791-ECE5-E9F076DE720F}"/>
              </a:ext>
            </a:extLst>
          </p:cNvPr>
          <p:cNvSpPr txBox="1"/>
          <p:nvPr/>
        </p:nvSpPr>
        <p:spPr>
          <a:xfrm>
            <a:off x="9638775" y="920332"/>
            <a:ext cx="895093" cy="584775"/>
          </a:xfrm>
          <a:prstGeom prst="rect">
            <a:avLst/>
          </a:prstGeom>
          <a:noFill/>
        </p:spPr>
        <p:txBody>
          <a:bodyPr wrap="square" rtlCol="0">
            <a:spAutoFit/>
          </a:bodyPr>
          <a:lstStyle/>
          <a:p>
            <a:r>
              <a:rPr lang="en-GB" sz="3200" dirty="0">
                <a:solidFill>
                  <a:schemeClr val="bg1"/>
                </a:solidFill>
              </a:rPr>
              <a:t>10</a:t>
            </a:r>
          </a:p>
        </p:txBody>
      </p:sp>
    </p:spTree>
    <p:extLst>
      <p:ext uri="{BB962C8B-B14F-4D97-AF65-F5344CB8AC3E}">
        <p14:creationId xmlns:p14="http://schemas.microsoft.com/office/powerpoint/2010/main" val="3396419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0">
                                            <p:txEl>
                                              <p:pRg st="0" end="0"/>
                                            </p:txEl>
                                          </p:spTgt>
                                        </p:tgtEl>
                                        <p:attrNameLst>
                                          <p:attrName>style.visibility</p:attrName>
                                        </p:attrNameLst>
                                      </p:cBhvr>
                                      <p:to>
                                        <p:strVal val="visible"/>
                                      </p:to>
                                    </p:set>
                                    <p:animEffect transition="in" filter="fade">
                                      <p:cBhvr>
                                        <p:cTn id="36" dur="500"/>
                                        <p:tgtEl>
                                          <p:spTgt spid="10">
                                            <p:txEl>
                                              <p:pRg st="0" end="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0">
                                            <p:txEl>
                                              <p:pRg st="2" end="2"/>
                                            </p:txEl>
                                          </p:spTgt>
                                        </p:tgtEl>
                                        <p:attrNameLst>
                                          <p:attrName>style.visibility</p:attrName>
                                        </p:attrNameLst>
                                      </p:cBhvr>
                                      <p:to>
                                        <p:strVal val="visible"/>
                                      </p:to>
                                    </p:set>
                                    <p:animEffect transition="in" filter="fade">
                                      <p:cBhvr>
                                        <p:cTn id="41" dur="500"/>
                                        <p:tgtEl>
                                          <p:spTgt spid="10">
                                            <p:txEl>
                                              <p:pRg st="2" end="2"/>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0">
                                            <p:txEl>
                                              <p:pRg st="4" end="4"/>
                                            </p:txEl>
                                          </p:spTgt>
                                        </p:tgtEl>
                                        <p:attrNameLst>
                                          <p:attrName>style.visibility</p:attrName>
                                        </p:attrNameLst>
                                      </p:cBhvr>
                                      <p:to>
                                        <p:strVal val="visible"/>
                                      </p:to>
                                    </p:set>
                                    <p:animEffect transition="in" filter="fade">
                                      <p:cBhvr>
                                        <p:cTn id="46" dur="500"/>
                                        <p:tgtEl>
                                          <p:spTgt spid="10">
                                            <p:txEl>
                                              <p:pRg st="4" end="4"/>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0">
                                            <p:txEl>
                                              <p:pRg st="5" end="5"/>
                                            </p:txEl>
                                          </p:spTgt>
                                        </p:tgtEl>
                                        <p:attrNameLst>
                                          <p:attrName>style.visibility</p:attrName>
                                        </p:attrNameLst>
                                      </p:cBhvr>
                                      <p:to>
                                        <p:strVal val="visible"/>
                                      </p:to>
                                    </p:set>
                                    <p:animEffect transition="in" filter="fade">
                                      <p:cBhvr>
                                        <p:cTn id="51" dur="500"/>
                                        <p:tgtEl>
                                          <p:spTgt spid="1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3" grpId="0"/>
      <p:bldP spid="4" grpId="0"/>
      <p:bldP spid="5" grpId="0"/>
      <p:bldP spid="6" grpId="0"/>
      <p:bldP spid="7" grpId="0"/>
      <p:bldP spid="8"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237725-DF09-8E0F-F9D7-EE76F7108A28}"/>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B2CFF163-5F03-9C86-E378-C5FC66A7D478}"/>
              </a:ext>
            </a:extLst>
          </p:cNvPr>
          <p:cNvSpPr>
            <a:spLocks noGrp="1"/>
          </p:cNvSpPr>
          <p:nvPr>
            <p:ph type="title"/>
          </p:nvPr>
        </p:nvSpPr>
        <p:spPr/>
        <p:txBody>
          <a:bodyPr/>
          <a:lstStyle/>
          <a:p>
            <a:r>
              <a:rPr lang="en-GB" dirty="0"/>
              <a:t>Communication</a:t>
            </a:r>
          </a:p>
        </p:txBody>
      </p:sp>
      <p:sp>
        <p:nvSpPr>
          <p:cNvPr id="2" name="Content Placeholder 1">
            <a:extLst>
              <a:ext uri="{FF2B5EF4-FFF2-40B4-BE49-F238E27FC236}">
                <a16:creationId xmlns:a16="http://schemas.microsoft.com/office/drawing/2014/main" id="{F1511237-F337-E700-F4E0-013EB8726FCA}"/>
              </a:ext>
            </a:extLst>
          </p:cNvPr>
          <p:cNvSpPr>
            <a:spLocks noGrp="1"/>
          </p:cNvSpPr>
          <p:nvPr>
            <p:ph idx="1"/>
          </p:nvPr>
        </p:nvSpPr>
        <p:spPr>
          <a:xfrm>
            <a:off x="680321" y="2336873"/>
            <a:ext cx="3320179" cy="3599316"/>
          </a:xfrm>
        </p:spPr>
        <p:txBody>
          <a:bodyPr/>
          <a:lstStyle/>
          <a:p>
            <a:pPr marL="0" indent="0">
              <a:buNone/>
            </a:pPr>
            <a:r>
              <a:rPr lang="en-GB" dirty="0"/>
              <a:t>Verbal</a:t>
            </a:r>
          </a:p>
          <a:p>
            <a:endParaRPr lang="en-GB" dirty="0"/>
          </a:p>
          <a:p>
            <a:r>
              <a:rPr lang="en-GB" dirty="0"/>
              <a:t>What is said…</a:t>
            </a:r>
          </a:p>
          <a:p>
            <a:r>
              <a:rPr lang="en-GB" dirty="0"/>
              <a:t>Quotable</a:t>
            </a:r>
          </a:p>
        </p:txBody>
      </p:sp>
      <p:sp>
        <p:nvSpPr>
          <p:cNvPr id="3" name="Content Placeholder 1">
            <a:extLst>
              <a:ext uri="{FF2B5EF4-FFF2-40B4-BE49-F238E27FC236}">
                <a16:creationId xmlns:a16="http://schemas.microsoft.com/office/drawing/2014/main" id="{71497B1A-9D1F-38E0-5F93-DF6584918027}"/>
              </a:ext>
            </a:extLst>
          </p:cNvPr>
          <p:cNvSpPr txBox="1">
            <a:spLocks/>
          </p:cNvSpPr>
          <p:nvPr/>
        </p:nvSpPr>
        <p:spPr>
          <a:xfrm>
            <a:off x="4288953" y="2336873"/>
            <a:ext cx="3320179" cy="359931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a:lstStyle>
          <a:p>
            <a:pPr marL="0" indent="0">
              <a:buNone/>
            </a:pPr>
            <a:r>
              <a:rPr lang="en-GB" dirty="0"/>
              <a:t>Non- Verbal</a:t>
            </a:r>
          </a:p>
          <a:p>
            <a:endParaRPr lang="en-GB" dirty="0"/>
          </a:p>
          <a:p>
            <a:r>
              <a:rPr lang="en-GB" dirty="0"/>
              <a:t>What isn’t said directly…</a:t>
            </a:r>
          </a:p>
          <a:p>
            <a:r>
              <a:rPr lang="en-GB" dirty="0"/>
              <a:t>Message</a:t>
            </a:r>
          </a:p>
          <a:p>
            <a:r>
              <a:rPr lang="en-GB" dirty="0"/>
              <a:t>Body Language</a:t>
            </a:r>
          </a:p>
        </p:txBody>
      </p:sp>
      <p:sp>
        <p:nvSpPr>
          <p:cNvPr id="4" name="Content Placeholder 1">
            <a:extLst>
              <a:ext uri="{FF2B5EF4-FFF2-40B4-BE49-F238E27FC236}">
                <a16:creationId xmlns:a16="http://schemas.microsoft.com/office/drawing/2014/main" id="{F6EF2DC5-EA38-0924-21E8-42299B7F6E7C}"/>
              </a:ext>
            </a:extLst>
          </p:cNvPr>
          <p:cNvSpPr txBox="1">
            <a:spLocks/>
          </p:cNvSpPr>
          <p:nvPr/>
        </p:nvSpPr>
        <p:spPr>
          <a:xfrm>
            <a:off x="8414621" y="2336873"/>
            <a:ext cx="3320179" cy="359931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a:lstStyle>
          <a:p>
            <a:r>
              <a:rPr lang="en-GB" dirty="0"/>
              <a:t>Para-language</a:t>
            </a:r>
          </a:p>
          <a:p>
            <a:endParaRPr lang="en-GB" dirty="0"/>
          </a:p>
          <a:p>
            <a:r>
              <a:rPr lang="en-GB" dirty="0"/>
              <a:t>How it is said…</a:t>
            </a:r>
          </a:p>
          <a:p>
            <a:r>
              <a:rPr lang="en-GB" dirty="0"/>
              <a:t>Really? Vs Really?!</a:t>
            </a:r>
          </a:p>
        </p:txBody>
      </p:sp>
    </p:spTree>
    <p:extLst>
      <p:ext uri="{BB962C8B-B14F-4D97-AF65-F5344CB8AC3E}">
        <p14:creationId xmlns:p14="http://schemas.microsoft.com/office/powerpoint/2010/main" val="38476363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237725-DF09-8E0F-F9D7-EE76F7108A28}"/>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B2CFF163-5F03-9C86-E378-C5FC66A7D478}"/>
              </a:ext>
            </a:extLst>
          </p:cNvPr>
          <p:cNvSpPr>
            <a:spLocks noGrp="1"/>
          </p:cNvSpPr>
          <p:nvPr>
            <p:ph type="title"/>
          </p:nvPr>
        </p:nvSpPr>
        <p:spPr/>
        <p:txBody>
          <a:bodyPr/>
          <a:lstStyle/>
          <a:p>
            <a:r>
              <a:rPr lang="en-GB" dirty="0"/>
              <a:t>Listen with Fascination</a:t>
            </a:r>
          </a:p>
        </p:txBody>
      </p:sp>
      <p:sp>
        <p:nvSpPr>
          <p:cNvPr id="2" name="Content Placeholder 1">
            <a:extLst>
              <a:ext uri="{FF2B5EF4-FFF2-40B4-BE49-F238E27FC236}">
                <a16:creationId xmlns:a16="http://schemas.microsoft.com/office/drawing/2014/main" id="{F1511237-F337-E700-F4E0-013EB8726FCA}"/>
              </a:ext>
            </a:extLst>
          </p:cNvPr>
          <p:cNvSpPr>
            <a:spLocks noGrp="1"/>
          </p:cNvSpPr>
          <p:nvPr>
            <p:ph idx="1"/>
          </p:nvPr>
        </p:nvSpPr>
        <p:spPr/>
        <p:txBody>
          <a:bodyPr/>
          <a:lstStyle/>
          <a:p>
            <a:r>
              <a:rPr lang="en-GB" dirty="0"/>
              <a:t>More than what is said</a:t>
            </a:r>
          </a:p>
          <a:p>
            <a:endParaRPr lang="en-GB" dirty="0"/>
          </a:p>
          <a:p>
            <a:r>
              <a:rPr lang="en-GB" dirty="0"/>
              <a:t>How it is said, what else is the person saying through tone, pitch, energy?</a:t>
            </a:r>
          </a:p>
        </p:txBody>
      </p:sp>
    </p:spTree>
    <p:extLst>
      <p:ext uri="{BB962C8B-B14F-4D97-AF65-F5344CB8AC3E}">
        <p14:creationId xmlns:p14="http://schemas.microsoft.com/office/powerpoint/2010/main" val="17206572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237725-DF09-8E0F-F9D7-EE76F7108A28}"/>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B2CFF163-5F03-9C86-E378-C5FC66A7D478}"/>
              </a:ext>
            </a:extLst>
          </p:cNvPr>
          <p:cNvSpPr>
            <a:spLocks noGrp="1"/>
          </p:cNvSpPr>
          <p:nvPr>
            <p:ph type="title"/>
          </p:nvPr>
        </p:nvSpPr>
        <p:spPr/>
        <p:txBody>
          <a:bodyPr/>
          <a:lstStyle/>
          <a:p>
            <a:r>
              <a:rPr lang="en-GB" dirty="0"/>
              <a:t>Seek to Understand</a:t>
            </a:r>
          </a:p>
        </p:txBody>
      </p:sp>
      <p:sp>
        <p:nvSpPr>
          <p:cNvPr id="2" name="Content Placeholder 1">
            <a:extLst>
              <a:ext uri="{FF2B5EF4-FFF2-40B4-BE49-F238E27FC236}">
                <a16:creationId xmlns:a16="http://schemas.microsoft.com/office/drawing/2014/main" id="{F1511237-F337-E700-F4E0-013EB8726FCA}"/>
              </a:ext>
            </a:extLst>
          </p:cNvPr>
          <p:cNvSpPr>
            <a:spLocks noGrp="1"/>
          </p:cNvSpPr>
          <p:nvPr>
            <p:ph idx="1"/>
          </p:nvPr>
        </p:nvSpPr>
        <p:spPr/>
        <p:txBody>
          <a:bodyPr/>
          <a:lstStyle/>
          <a:p>
            <a:r>
              <a:rPr lang="en-GB" dirty="0"/>
              <a:t>Listen to understand</a:t>
            </a:r>
          </a:p>
          <a:p>
            <a:r>
              <a:rPr lang="en-GB" dirty="0"/>
              <a:t>Ask questions to clarify what you are hearing</a:t>
            </a:r>
          </a:p>
          <a:p>
            <a:r>
              <a:rPr lang="en-GB" dirty="0"/>
              <a:t>Reflect language back</a:t>
            </a:r>
          </a:p>
          <a:p>
            <a:r>
              <a:rPr lang="en-GB" dirty="0"/>
              <a:t>Question to gain 360 View</a:t>
            </a:r>
          </a:p>
          <a:p>
            <a:endParaRPr lang="en-GB" dirty="0"/>
          </a:p>
          <a:p>
            <a:r>
              <a:rPr lang="en-GB" dirty="0"/>
              <a:t>Who, What, Where, When, Why and How?</a:t>
            </a:r>
          </a:p>
        </p:txBody>
      </p:sp>
    </p:spTree>
    <p:extLst>
      <p:ext uri="{BB962C8B-B14F-4D97-AF65-F5344CB8AC3E}">
        <p14:creationId xmlns:p14="http://schemas.microsoft.com/office/powerpoint/2010/main" val="1893389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2F94BA-3CE0-63D7-A223-F296CA10112B}"/>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BFD62659-636D-29DB-205D-801DEA8A65DE}"/>
              </a:ext>
            </a:extLst>
          </p:cNvPr>
          <p:cNvSpPr>
            <a:spLocks noGrp="1"/>
          </p:cNvSpPr>
          <p:nvPr>
            <p:ph type="title"/>
          </p:nvPr>
        </p:nvSpPr>
        <p:spPr/>
        <p:txBody>
          <a:bodyPr/>
          <a:lstStyle/>
          <a:p>
            <a:r>
              <a:rPr lang="en-GB" dirty="0"/>
              <a:t>Empathise</a:t>
            </a:r>
          </a:p>
        </p:txBody>
      </p:sp>
      <p:sp>
        <p:nvSpPr>
          <p:cNvPr id="10" name="Content Placeholder 9">
            <a:extLst>
              <a:ext uri="{FF2B5EF4-FFF2-40B4-BE49-F238E27FC236}">
                <a16:creationId xmlns:a16="http://schemas.microsoft.com/office/drawing/2014/main" id="{8102E747-E24F-4373-678C-86DD9DB0ABD4}"/>
              </a:ext>
            </a:extLst>
          </p:cNvPr>
          <p:cNvSpPr>
            <a:spLocks noGrp="1"/>
          </p:cNvSpPr>
          <p:nvPr>
            <p:ph sz="half" idx="1"/>
          </p:nvPr>
        </p:nvSpPr>
        <p:spPr>
          <a:xfrm>
            <a:off x="680320" y="3998563"/>
            <a:ext cx="4698358" cy="1937626"/>
          </a:xfrm>
        </p:spPr>
        <p:txBody>
          <a:bodyPr>
            <a:normAutofit/>
          </a:bodyPr>
          <a:lstStyle/>
          <a:p>
            <a:endParaRPr lang="en-GB" dirty="0"/>
          </a:p>
        </p:txBody>
      </p:sp>
      <p:sp>
        <p:nvSpPr>
          <p:cNvPr id="11" name="Content Placeholder 10">
            <a:extLst>
              <a:ext uri="{FF2B5EF4-FFF2-40B4-BE49-F238E27FC236}">
                <a16:creationId xmlns:a16="http://schemas.microsoft.com/office/drawing/2014/main" id="{5AE2B16F-D4BF-6920-D9E7-E3DC7B7DB5B8}"/>
              </a:ext>
            </a:extLst>
          </p:cNvPr>
          <p:cNvSpPr>
            <a:spLocks noGrp="1"/>
          </p:cNvSpPr>
          <p:nvPr>
            <p:ph sz="half" idx="2"/>
          </p:nvPr>
        </p:nvSpPr>
        <p:spPr/>
        <p:txBody>
          <a:bodyPr>
            <a:normAutofit/>
          </a:bodyPr>
          <a:lstStyle/>
          <a:p>
            <a:endParaRPr lang="en-GB"/>
          </a:p>
        </p:txBody>
      </p:sp>
      <p:pic>
        <p:nvPicPr>
          <p:cNvPr id="3" name="Picture 2">
            <a:extLst>
              <a:ext uri="{FF2B5EF4-FFF2-40B4-BE49-F238E27FC236}">
                <a16:creationId xmlns:a16="http://schemas.microsoft.com/office/drawing/2014/main" id="{33263EC4-CA9C-6B89-0D8F-41CA4CED48EA}"/>
              </a:ext>
            </a:extLst>
          </p:cNvPr>
          <p:cNvPicPr>
            <a:picLocks noChangeAspect="1"/>
          </p:cNvPicPr>
          <p:nvPr/>
        </p:nvPicPr>
        <p:blipFill rotWithShape="1">
          <a:blip r:embed="rId3"/>
          <a:srcRect l="18963" t="23169" r="63344" b="71095"/>
          <a:stretch/>
        </p:blipFill>
        <p:spPr>
          <a:xfrm>
            <a:off x="354855" y="2108273"/>
            <a:ext cx="11006170" cy="1320727"/>
          </a:xfrm>
          <a:prstGeom prst="rect">
            <a:avLst/>
          </a:prstGeom>
        </p:spPr>
      </p:pic>
      <p:pic>
        <p:nvPicPr>
          <p:cNvPr id="7" name="Picture 6">
            <a:extLst>
              <a:ext uri="{FF2B5EF4-FFF2-40B4-BE49-F238E27FC236}">
                <a16:creationId xmlns:a16="http://schemas.microsoft.com/office/drawing/2014/main" id="{5547D372-1C4B-A196-3748-796EC2492540}"/>
              </a:ext>
            </a:extLst>
          </p:cNvPr>
          <p:cNvPicPr>
            <a:picLocks noChangeAspect="1"/>
          </p:cNvPicPr>
          <p:nvPr/>
        </p:nvPicPr>
        <p:blipFill rotWithShape="1">
          <a:blip r:embed="rId4"/>
          <a:srcRect l="17854" t="52662" r="64407" b="34463"/>
          <a:stretch/>
        </p:blipFill>
        <p:spPr>
          <a:xfrm>
            <a:off x="574307" y="4280904"/>
            <a:ext cx="8481563" cy="2278589"/>
          </a:xfrm>
          <a:prstGeom prst="rect">
            <a:avLst/>
          </a:prstGeom>
        </p:spPr>
      </p:pic>
      <p:pic>
        <p:nvPicPr>
          <p:cNvPr id="5" name="Picture 4">
            <a:extLst>
              <a:ext uri="{FF2B5EF4-FFF2-40B4-BE49-F238E27FC236}">
                <a16:creationId xmlns:a16="http://schemas.microsoft.com/office/drawing/2014/main" id="{EA202E10-FC65-0DE7-5BE0-95E8D6AF750B}"/>
              </a:ext>
            </a:extLst>
          </p:cNvPr>
          <p:cNvPicPr>
            <a:picLocks noChangeAspect="1"/>
          </p:cNvPicPr>
          <p:nvPr/>
        </p:nvPicPr>
        <p:blipFill rotWithShape="1">
          <a:blip r:embed="rId5"/>
          <a:srcRect l="17610" t="39954" r="64281" b="48054"/>
          <a:stretch/>
        </p:blipFill>
        <p:spPr>
          <a:xfrm>
            <a:off x="3363132" y="3163342"/>
            <a:ext cx="8474013" cy="2076771"/>
          </a:xfrm>
          <a:prstGeom prst="rect">
            <a:avLst/>
          </a:prstGeom>
        </p:spPr>
      </p:pic>
    </p:spTree>
    <p:extLst>
      <p:ext uri="{BB962C8B-B14F-4D97-AF65-F5344CB8AC3E}">
        <p14:creationId xmlns:p14="http://schemas.microsoft.com/office/powerpoint/2010/main" val="18733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88F0B89-135B-0C55-F4C5-DF03E1D245CC}"/>
              </a:ext>
            </a:extLst>
          </p:cNvPr>
          <p:cNvSpPr>
            <a:spLocks noGrp="1"/>
          </p:cNvSpPr>
          <p:nvPr>
            <p:ph type="title"/>
          </p:nvPr>
        </p:nvSpPr>
        <p:spPr/>
        <p:txBody>
          <a:bodyPr/>
          <a:lstStyle/>
          <a:p>
            <a:endParaRPr lang="en-GB"/>
          </a:p>
        </p:txBody>
      </p:sp>
      <p:sp>
        <p:nvSpPr>
          <p:cNvPr id="7" name="Text Placeholder 6">
            <a:extLst>
              <a:ext uri="{FF2B5EF4-FFF2-40B4-BE49-F238E27FC236}">
                <a16:creationId xmlns:a16="http://schemas.microsoft.com/office/drawing/2014/main" id="{2BB66124-64E8-7C6B-8112-EA7D36A91834}"/>
              </a:ext>
            </a:extLst>
          </p:cNvPr>
          <p:cNvSpPr>
            <a:spLocks noGrp="1"/>
          </p:cNvSpPr>
          <p:nvPr>
            <p:ph type="body" idx="1"/>
          </p:nvPr>
        </p:nvSpPr>
        <p:spPr/>
        <p:txBody>
          <a:bodyPr/>
          <a:lstStyle/>
          <a:p>
            <a:endParaRPr lang="en-GB"/>
          </a:p>
        </p:txBody>
      </p:sp>
      <p:pic>
        <p:nvPicPr>
          <p:cNvPr id="8" name="Online Media 7" title="Simon Sinek   Noah">
            <a:hlinkClick r:id="" action="ppaction://media"/>
            <a:extLst>
              <a:ext uri="{FF2B5EF4-FFF2-40B4-BE49-F238E27FC236}">
                <a16:creationId xmlns:a16="http://schemas.microsoft.com/office/drawing/2014/main" id="{32253BA9-0538-9D4A-F988-DA4329B20724}"/>
              </a:ext>
            </a:extLst>
          </p:cNvPr>
          <p:cNvPicPr>
            <a:picLocks noRot="1" noChangeAspect="1"/>
          </p:cNvPicPr>
          <p:nvPr>
            <a:videoFile r:link="rId1"/>
          </p:nvPr>
        </p:nvPicPr>
        <p:blipFill>
          <a:blip r:embed="rId3"/>
          <a:stretch>
            <a:fillRect/>
          </a:stretch>
        </p:blipFill>
        <p:spPr>
          <a:xfrm>
            <a:off x="152400" y="442663"/>
            <a:ext cx="8994401" cy="5081837"/>
          </a:xfrm>
          <a:prstGeom prst="rect">
            <a:avLst/>
          </a:prstGeom>
        </p:spPr>
      </p:pic>
    </p:spTree>
    <p:extLst>
      <p:ext uri="{BB962C8B-B14F-4D97-AF65-F5344CB8AC3E}">
        <p14:creationId xmlns:p14="http://schemas.microsoft.com/office/powerpoint/2010/main" val="2545867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11B97A9-6344-A33A-EEC6-3C557617E93A}"/>
              </a:ext>
            </a:extLst>
          </p:cNvPr>
          <p:cNvSpPr>
            <a:spLocks noGrp="1"/>
          </p:cNvSpPr>
          <p:nvPr>
            <p:ph type="title"/>
          </p:nvPr>
        </p:nvSpPr>
        <p:spPr/>
        <p:txBody>
          <a:bodyPr/>
          <a:lstStyle/>
          <a:p>
            <a:r>
              <a:rPr lang="en-GB" dirty="0"/>
              <a:t>Logical Levels</a:t>
            </a:r>
          </a:p>
        </p:txBody>
      </p:sp>
      <p:sp>
        <p:nvSpPr>
          <p:cNvPr id="21" name="TextBox 20">
            <a:extLst>
              <a:ext uri="{FF2B5EF4-FFF2-40B4-BE49-F238E27FC236}">
                <a16:creationId xmlns:a16="http://schemas.microsoft.com/office/drawing/2014/main" id="{97542DAC-EA0F-064C-2C7F-9B856391A31C}"/>
              </a:ext>
            </a:extLst>
          </p:cNvPr>
          <p:cNvSpPr txBox="1"/>
          <p:nvPr/>
        </p:nvSpPr>
        <p:spPr>
          <a:xfrm>
            <a:off x="1897818" y="2191731"/>
            <a:ext cx="1464003" cy="4247317"/>
          </a:xfrm>
          <a:prstGeom prst="rect">
            <a:avLst/>
          </a:prstGeom>
          <a:noFill/>
        </p:spPr>
        <p:txBody>
          <a:bodyPr wrap="square" rtlCol="0">
            <a:spAutoFit/>
          </a:bodyPr>
          <a:lstStyle/>
          <a:p>
            <a:r>
              <a:rPr lang="en-GB" sz="5400" dirty="0"/>
              <a:t>E</a:t>
            </a:r>
          </a:p>
          <a:p>
            <a:r>
              <a:rPr lang="en-GB" sz="5400" dirty="0"/>
              <a:t>D</a:t>
            </a:r>
          </a:p>
          <a:p>
            <a:r>
              <a:rPr lang="en-GB" sz="5400" dirty="0"/>
              <a:t>C</a:t>
            </a:r>
          </a:p>
          <a:p>
            <a:r>
              <a:rPr lang="en-GB" sz="5400" dirty="0"/>
              <a:t>B</a:t>
            </a:r>
          </a:p>
          <a:p>
            <a:r>
              <a:rPr lang="en-GB" sz="5400" dirty="0"/>
              <a:t>A</a:t>
            </a:r>
          </a:p>
        </p:txBody>
      </p:sp>
      <p:sp>
        <p:nvSpPr>
          <p:cNvPr id="22" name="TextBox 21">
            <a:extLst>
              <a:ext uri="{FF2B5EF4-FFF2-40B4-BE49-F238E27FC236}">
                <a16:creationId xmlns:a16="http://schemas.microsoft.com/office/drawing/2014/main" id="{531E94F2-C03D-D2F6-A261-1CE6CBE16564}"/>
              </a:ext>
            </a:extLst>
          </p:cNvPr>
          <p:cNvSpPr txBox="1"/>
          <p:nvPr/>
        </p:nvSpPr>
        <p:spPr>
          <a:xfrm>
            <a:off x="2347762" y="2336873"/>
            <a:ext cx="3410857" cy="400110"/>
          </a:xfrm>
          <a:prstGeom prst="rect">
            <a:avLst/>
          </a:prstGeom>
          <a:noFill/>
        </p:spPr>
        <p:txBody>
          <a:bodyPr wrap="square" rtlCol="0">
            <a:spAutoFit/>
          </a:bodyPr>
          <a:lstStyle/>
          <a:p>
            <a:r>
              <a:rPr lang="en-GB" sz="2000" dirty="0"/>
              <a:t>NVIRONMENT</a:t>
            </a:r>
          </a:p>
        </p:txBody>
      </p:sp>
      <p:sp>
        <p:nvSpPr>
          <p:cNvPr id="23" name="TextBox 22">
            <a:extLst>
              <a:ext uri="{FF2B5EF4-FFF2-40B4-BE49-F238E27FC236}">
                <a16:creationId xmlns:a16="http://schemas.microsoft.com/office/drawing/2014/main" id="{BB66802A-82B2-A333-65FA-97A2A2B2EBBF}"/>
              </a:ext>
            </a:extLst>
          </p:cNvPr>
          <p:cNvSpPr txBox="1"/>
          <p:nvPr/>
        </p:nvSpPr>
        <p:spPr>
          <a:xfrm>
            <a:off x="2383077" y="3215407"/>
            <a:ext cx="3410857" cy="400110"/>
          </a:xfrm>
          <a:prstGeom prst="rect">
            <a:avLst/>
          </a:prstGeom>
          <a:noFill/>
        </p:spPr>
        <p:txBody>
          <a:bodyPr wrap="square" rtlCol="0">
            <a:spAutoFit/>
          </a:bodyPr>
          <a:lstStyle/>
          <a:p>
            <a:r>
              <a:rPr lang="en-GB" sz="2000" dirty="0"/>
              <a:t>O – JOB, ACTIVITIES</a:t>
            </a:r>
          </a:p>
        </p:txBody>
      </p:sp>
      <p:sp>
        <p:nvSpPr>
          <p:cNvPr id="24" name="TextBox 23">
            <a:extLst>
              <a:ext uri="{FF2B5EF4-FFF2-40B4-BE49-F238E27FC236}">
                <a16:creationId xmlns:a16="http://schemas.microsoft.com/office/drawing/2014/main" id="{379F6991-8AD5-B186-6345-6A474ABE58E0}"/>
              </a:ext>
            </a:extLst>
          </p:cNvPr>
          <p:cNvSpPr txBox="1"/>
          <p:nvPr/>
        </p:nvSpPr>
        <p:spPr>
          <a:xfrm>
            <a:off x="2322931" y="3971819"/>
            <a:ext cx="3410857" cy="400110"/>
          </a:xfrm>
          <a:prstGeom prst="rect">
            <a:avLst/>
          </a:prstGeom>
          <a:noFill/>
        </p:spPr>
        <p:txBody>
          <a:bodyPr wrap="square" rtlCol="0">
            <a:spAutoFit/>
          </a:bodyPr>
          <a:lstStyle/>
          <a:p>
            <a:r>
              <a:rPr lang="en-GB" sz="2000" dirty="0"/>
              <a:t>AN DO - SKILLS</a:t>
            </a:r>
          </a:p>
        </p:txBody>
      </p:sp>
      <p:sp>
        <p:nvSpPr>
          <p:cNvPr id="25" name="TextBox 24">
            <a:extLst>
              <a:ext uri="{FF2B5EF4-FFF2-40B4-BE49-F238E27FC236}">
                <a16:creationId xmlns:a16="http://schemas.microsoft.com/office/drawing/2014/main" id="{BECA1583-3AD5-80D8-6332-CE89625C49DE}"/>
              </a:ext>
            </a:extLst>
          </p:cNvPr>
          <p:cNvSpPr txBox="1"/>
          <p:nvPr/>
        </p:nvSpPr>
        <p:spPr>
          <a:xfrm>
            <a:off x="2305380" y="4787845"/>
            <a:ext cx="2489200" cy="707886"/>
          </a:xfrm>
          <a:prstGeom prst="rect">
            <a:avLst/>
          </a:prstGeom>
          <a:noFill/>
        </p:spPr>
        <p:txBody>
          <a:bodyPr wrap="square" rtlCol="0">
            <a:spAutoFit/>
          </a:bodyPr>
          <a:lstStyle/>
          <a:p>
            <a:r>
              <a:rPr lang="en-GB" sz="2000" dirty="0"/>
              <a:t>ELIEFS, VALUES, VISION</a:t>
            </a:r>
          </a:p>
        </p:txBody>
      </p:sp>
      <p:sp>
        <p:nvSpPr>
          <p:cNvPr id="26" name="TextBox 25">
            <a:extLst>
              <a:ext uri="{FF2B5EF4-FFF2-40B4-BE49-F238E27FC236}">
                <a16:creationId xmlns:a16="http://schemas.microsoft.com/office/drawing/2014/main" id="{29DE597A-D40E-5DFE-B9BC-F3AAEC447CD2}"/>
              </a:ext>
            </a:extLst>
          </p:cNvPr>
          <p:cNvSpPr txBox="1"/>
          <p:nvPr/>
        </p:nvSpPr>
        <p:spPr>
          <a:xfrm>
            <a:off x="5261800" y="2311122"/>
            <a:ext cx="6052457" cy="707886"/>
          </a:xfrm>
          <a:prstGeom prst="rect">
            <a:avLst/>
          </a:prstGeom>
          <a:noFill/>
        </p:spPr>
        <p:txBody>
          <a:bodyPr wrap="square" rtlCol="0">
            <a:spAutoFit/>
          </a:bodyPr>
          <a:lstStyle/>
          <a:p>
            <a:r>
              <a:rPr lang="en-GB" sz="2000" dirty="0"/>
              <a:t>Weather, journey, non risky current affairs, observations</a:t>
            </a:r>
          </a:p>
        </p:txBody>
      </p:sp>
      <p:sp>
        <p:nvSpPr>
          <p:cNvPr id="27" name="TextBox 26">
            <a:extLst>
              <a:ext uri="{FF2B5EF4-FFF2-40B4-BE49-F238E27FC236}">
                <a16:creationId xmlns:a16="http://schemas.microsoft.com/office/drawing/2014/main" id="{17CECE7A-C3B6-F39E-9136-1CAE9A81B486}"/>
              </a:ext>
            </a:extLst>
          </p:cNvPr>
          <p:cNvSpPr txBox="1"/>
          <p:nvPr/>
        </p:nvSpPr>
        <p:spPr>
          <a:xfrm>
            <a:off x="5264479" y="3247780"/>
            <a:ext cx="6052457" cy="400110"/>
          </a:xfrm>
          <a:prstGeom prst="rect">
            <a:avLst/>
          </a:prstGeom>
          <a:noFill/>
        </p:spPr>
        <p:txBody>
          <a:bodyPr wrap="square" rtlCol="0">
            <a:spAutoFit/>
          </a:bodyPr>
          <a:lstStyle/>
          <a:p>
            <a:r>
              <a:rPr lang="en-GB" sz="2000" dirty="0"/>
              <a:t>Job, Activities, Interests, common groundings</a:t>
            </a:r>
          </a:p>
        </p:txBody>
      </p:sp>
      <p:sp>
        <p:nvSpPr>
          <p:cNvPr id="28" name="TextBox 27">
            <a:extLst>
              <a:ext uri="{FF2B5EF4-FFF2-40B4-BE49-F238E27FC236}">
                <a16:creationId xmlns:a16="http://schemas.microsoft.com/office/drawing/2014/main" id="{A5EC108D-9742-7B47-BB46-6D5775ACA416}"/>
              </a:ext>
            </a:extLst>
          </p:cNvPr>
          <p:cNvSpPr txBox="1"/>
          <p:nvPr/>
        </p:nvSpPr>
        <p:spPr>
          <a:xfrm>
            <a:off x="5271166" y="3898313"/>
            <a:ext cx="6052457" cy="400110"/>
          </a:xfrm>
          <a:prstGeom prst="rect">
            <a:avLst/>
          </a:prstGeom>
          <a:noFill/>
        </p:spPr>
        <p:txBody>
          <a:bodyPr wrap="square" rtlCol="0">
            <a:spAutoFit/>
          </a:bodyPr>
          <a:lstStyle/>
          <a:p>
            <a:r>
              <a:rPr lang="en-GB" sz="2000" dirty="0"/>
              <a:t>Expertise that may be of interest to me.</a:t>
            </a:r>
          </a:p>
        </p:txBody>
      </p:sp>
      <p:sp>
        <p:nvSpPr>
          <p:cNvPr id="29" name="TextBox 28">
            <a:extLst>
              <a:ext uri="{FF2B5EF4-FFF2-40B4-BE49-F238E27FC236}">
                <a16:creationId xmlns:a16="http://schemas.microsoft.com/office/drawing/2014/main" id="{6B35CACF-CC37-64EE-61C3-F6201F2AB3D2}"/>
              </a:ext>
            </a:extLst>
          </p:cNvPr>
          <p:cNvSpPr txBox="1"/>
          <p:nvPr/>
        </p:nvSpPr>
        <p:spPr>
          <a:xfrm>
            <a:off x="5292622" y="4592005"/>
            <a:ext cx="6052457" cy="707886"/>
          </a:xfrm>
          <a:prstGeom prst="rect">
            <a:avLst/>
          </a:prstGeom>
          <a:noFill/>
        </p:spPr>
        <p:txBody>
          <a:bodyPr wrap="square" rtlCol="0">
            <a:spAutoFit/>
          </a:bodyPr>
          <a:lstStyle/>
          <a:p>
            <a:r>
              <a:rPr lang="en-GB" sz="2000" dirty="0"/>
              <a:t>Drivers of my behaviour, what is important to me, where I want to go or achieve.</a:t>
            </a:r>
          </a:p>
        </p:txBody>
      </p:sp>
      <p:sp>
        <p:nvSpPr>
          <p:cNvPr id="30" name="TextBox 29">
            <a:extLst>
              <a:ext uri="{FF2B5EF4-FFF2-40B4-BE49-F238E27FC236}">
                <a16:creationId xmlns:a16="http://schemas.microsoft.com/office/drawing/2014/main" id="{29353B42-45E0-AEF6-0F1F-EAF8B7DB4B7B}"/>
              </a:ext>
            </a:extLst>
          </p:cNvPr>
          <p:cNvSpPr txBox="1"/>
          <p:nvPr/>
        </p:nvSpPr>
        <p:spPr>
          <a:xfrm>
            <a:off x="5271166" y="5519967"/>
            <a:ext cx="6052457" cy="707886"/>
          </a:xfrm>
          <a:prstGeom prst="rect">
            <a:avLst/>
          </a:prstGeom>
          <a:noFill/>
        </p:spPr>
        <p:txBody>
          <a:bodyPr wrap="square" rtlCol="0">
            <a:spAutoFit/>
          </a:bodyPr>
          <a:lstStyle/>
          <a:p>
            <a:r>
              <a:rPr lang="en-GB" sz="2000" dirty="0"/>
              <a:t>Because of my Beliefs, Values and Vision I AM XYZ and I AM going to… </a:t>
            </a:r>
          </a:p>
        </p:txBody>
      </p:sp>
      <p:sp>
        <p:nvSpPr>
          <p:cNvPr id="31" name="TextBox 30">
            <a:extLst>
              <a:ext uri="{FF2B5EF4-FFF2-40B4-BE49-F238E27FC236}">
                <a16:creationId xmlns:a16="http://schemas.microsoft.com/office/drawing/2014/main" id="{5430F265-A305-6ECE-5CB2-0F3A689E0658}"/>
              </a:ext>
            </a:extLst>
          </p:cNvPr>
          <p:cNvSpPr txBox="1"/>
          <p:nvPr/>
        </p:nvSpPr>
        <p:spPr>
          <a:xfrm>
            <a:off x="2337488" y="5544513"/>
            <a:ext cx="2489200" cy="523220"/>
          </a:xfrm>
          <a:prstGeom prst="rect">
            <a:avLst/>
          </a:prstGeom>
          <a:noFill/>
        </p:spPr>
        <p:txBody>
          <a:bodyPr wrap="square" rtlCol="0">
            <a:spAutoFit/>
          </a:bodyPr>
          <a:lstStyle/>
          <a:p>
            <a:r>
              <a:rPr lang="en-GB" sz="2800" dirty="0"/>
              <a:t>M</a:t>
            </a:r>
          </a:p>
        </p:txBody>
      </p:sp>
    </p:spTree>
    <p:extLst>
      <p:ext uri="{BB962C8B-B14F-4D97-AF65-F5344CB8AC3E}">
        <p14:creationId xmlns:p14="http://schemas.microsoft.com/office/powerpoint/2010/main" val="586141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500"/>
                                        <p:tgtEl>
                                          <p:spTgt spid="2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500"/>
                                        <p:tgtEl>
                                          <p:spTgt spid="2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500"/>
                                        <p:tgtEl>
                                          <p:spTgt spid="28"/>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fade">
                                      <p:cBhvr>
                                        <p:cTn id="47" dur="500"/>
                                        <p:tgtEl>
                                          <p:spTgt spid="2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fade">
                                      <p:cBhvr>
                                        <p:cTn id="52" dur="500"/>
                                        <p:tgtEl>
                                          <p:spTgt spid="29"/>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fade">
                                      <p:cBhvr>
                                        <p:cTn id="57" dur="500"/>
                                        <p:tgtEl>
                                          <p:spTgt spid="31"/>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0"/>
                                        </p:tgtEl>
                                        <p:attrNameLst>
                                          <p:attrName>style.visibility</p:attrName>
                                        </p:attrNameLst>
                                      </p:cBhvr>
                                      <p:to>
                                        <p:strVal val="visible"/>
                                      </p:to>
                                    </p:set>
                                    <p:animEffect transition="in" filter="fade">
                                      <p:cBhvr>
                                        <p:cTn id="6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1" grpId="0"/>
      <p:bldP spid="22" grpId="0"/>
      <p:bldP spid="23" grpId="0"/>
      <p:bldP spid="24" grpId="0"/>
      <p:bldP spid="25" grpId="0"/>
      <p:bldP spid="26" grpId="0"/>
      <p:bldP spid="27" grpId="0"/>
      <p:bldP spid="28" grpId="0"/>
      <p:bldP spid="29" grpId="0"/>
      <p:bldP spid="30" grpId="0"/>
      <p:bldP spid="31"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5" name="Title 24">
            <a:extLst>
              <a:ext uri="{FF2B5EF4-FFF2-40B4-BE49-F238E27FC236}">
                <a16:creationId xmlns:a16="http://schemas.microsoft.com/office/drawing/2014/main" id="{90D779CC-373F-4346-B002-1BB0532274D4}"/>
              </a:ext>
              <a:ext uri="{C183D7F6-B498-43B3-948B-1728B52AA6E4}">
                <adec:decorative xmlns:adec="http://schemas.microsoft.com/office/drawing/2017/decorative" val="1"/>
              </a:ext>
            </a:extLst>
          </p:cNvPr>
          <p:cNvSpPr>
            <a:spLocks noGrp="1"/>
          </p:cNvSpPr>
          <p:nvPr>
            <p:ph type="title" idx="4294967295"/>
          </p:nvPr>
        </p:nvSpPr>
        <p:spPr>
          <a:xfrm>
            <a:off x="-5164" y="1"/>
            <a:ext cx="12191999" cy="392350"/>
          </a:xfrm>
          <a:prstGeom prst="rect">
            <a:avLst/>
          </a:prstGeom>
          <a:solidFill>
            <a:srgbClr val="32508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chemeClr val="bg1"/>
                </a:solidFill>
                <a:effectLst/>
                <a:uLnTx/>
                <a:uFillTx/>
                <a:latin typeface="Century Gothic" panose="020B0502020202020204" pitchFamily="34" charset="0"/>
                <a:ea typeface="+mn-ea"/>
                <a:cs typeface="+mn-cs"/>
              </a:rPr>
              <a:t>What are Compassionate Behaviours?</a:t>
            </a:r>
          </a:p>
        </p:txBody>
      </p:sp>
      <p:sp>
        <p:nvSpPr>
          <p:cNvPr id="2" name="TextBox 1">
            <a:extLst>
              <a:ext uri="{FF2B5EF4-FFF2-40B4-BE49-F238E27FC236}">
                <a16:creationId xmlns:a16="http://schemas.microsoft.com/office/drawing/2014/main" id="{C16E2CE4-66C4-414D-BF93-DDF8E1EA5901}"/>
              </a:ext>
            </a:extLst>
          </p:cNvPr>
          <p:cNvSpPr txBox="1"/>
          <p:nvPr/>
        </p:nvSpPr>
        <p:spPr>
          <a:xfrm>
            <a:off x="-5164" y="444672"/>
            <a:ext cx="12186835"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chemeClr val="bg1"/>
                </a:solidFill>
                <a:effectLst/>
                <a:uLnTx/>
                <a:uFillTx/>
                <a:latin typeface="Century Gothic" panose="020B0502020202020204" pitchFamily="34" charset="0"/>
                <a:ea typeface="+mn-ea"/>
                <a:cs typeface="+mn-cs"/>
              </a:rPr>
              <a:t>The four behaviours of compassion are described below in the form of a compass, helping to navigate how we interact and engage with colleagues and citizens, whilst aligning with Health and Social Care values and beliefs:</a:t>
            </a:r>
          </a:p>
        </p:txBody>
      </p:sp>
      <p:sp>
        <p:nvSpPr>
          <p:cNvPr id="31" name="Rectangle: Rounded Corners 30">
            <a:extLst>
              <a:ext uri="{FF2B5EF4-FFF2-40B4-BE49-F238E27FC236}">
                <a16:creationId xmlns:a16="http://schemas.microsoft.com/office/drawing/2014/main" id="{1C1E96BD-BFCA-4B3F-AADE-B819F9DF788B}"/>
              </a:ext>
              <a:ext uri="{C183D7F6-B498-43B3-948B-1728B52AA6E4}">
                <adec:decorative xmlns:adec="http://schemas.microsoft.com/office/drawing/2017/decorative" val="1"/>
              </a:ext>
            </a:extLst>
          </p:cNvPr>
          <p:cNvSpPr/>
          <p:nvPr/>
        </p:nvSpPr>
        <p:spPr>
          <a:xfrm>
            <a:off x="117199" y="1004483"/>
            <a:ext cx="5992351" cy="5789671"/>
          </a:xfrm>
          <a:prstGeom prst="roundRect">
            <a:avLst>
              <a:gd name="adj" fmla="val 3017"/>
            </a:avLst>
          </a:prstGeom>
          <a:solidFill>
            <a:srgbClr val="F9FCFD"/>
          </a:solidFill>
          <a:ln>
            <a:noFill/>
          </a:ln>
          <a:effectLst>
            <a:outerShdw blurRad="50800" dist="38100" dir="5400000" algn="t"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0CBD5F0C-AE0E-4881-86E8-BCF31F36D516}"/>
              </a:ext>
              <a:ext uri="{C183D7F6-B498-43B3-948B-1728B52AA6E4}">
                <adec:decorative xmlns:adec="http://schemas.microsoft.com/office/drawing/2017/decorative" val="1"/>
              </a:ext>
            </a:extLst>
          </p:cNvPr>
          <p:cNvPicPr>
            <a:picLocks noChangeAspect="1"/>
          </p:cNvPicPr>
          <p:nvPr/>
        </p:nvPicPr>
        <p:blipFill rotWithShape="1">
          <a:blip r:embed="rId3">
            <a:lum bright="70000" contrast="-70000"/>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5384" t="11517" r="11674" b="7622"/>
          <a:stretch/>
        </p:blipFill>
        <p:spPr>
          <a:xfrm rot="18855899">
            <a:off x="269008" y="1301164"/>
            <a:ext cx="5527620" cy="5515129"/>
          </a:xfrm>
          <a:prstGeom prst="ellipse">
            <a:avLst/>
          </a:prstGeom>
        </p:spPr>
      </p:pic>
      <p:sp>
        <p:nvSpPr>
          <p:cNvPr id="22" name="Rectangle 21" descr="Compassionate Behaviours Compass">
            <a:extLst>
              <a:ext uri="{FF2B5EF4-FFF2-40B4-BE49-F238E27FC236}">
                <a16:creationId xmlns:a16="http://schemas.microsoft.com/office/drawing/2014/main" id="{D19D8692-3466-4ACA-B9C2-DC5BDC33A7EF}"/>
              </a:ext>
            </a:extLst>
          </p:cNvPr>
          <p:cNvSpPr/>
          <p:nvPr/>
        </p:nvSpPr>
        <p:spPr>
          <a:xfrm>
            <a:off x="874378" y="954782"/>
            <a:ext cx="4331195" cy="33855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A21A5B"/>
                </a:solidFill>
                <a:effectLst/>
                <a:uLnTx/>
                <a:uFillTx/>
                <a:latin typeface="Century Gothic" panose="020B0502020202020204" pitchFamily="34" charset="0"/>
                <a:ea typeface="+mn-ea"/>
                <a:cs typeface="+mn-cs"/>
              </a:rPr>
              <a:t>Compass</a:t>
            </a:r>
            <a:r>
              <a:rPr kumimoji="0" lang="en-GB" sz="1600" b="1" i="0" u="none" strike="noStrike" kern="1200" cap="none" spc="0" normalizeH="0" baseline="0" noProof="0" dirty="0">
                <a:ln>
                  <a:noFill/>
                </a:ln>
                <a:solidFill>
                  <a:srgbClr val="325083"/>
                </a:solidFill>
                <a:effectLst/>
                <a:uLnTx/>
                <a:uFillTx/>
                <a:latin typeface="Century Gothic" panose="020B0502020202020204" pitchFamily="34" charset="0"/>
                <a:ea typeface="+mn-ea"/>
                <a:cs typeface="+mn-cs"/>
              </a:rPr>
              <a:t>ionate Behaviours Compass</a:t>
            </a:r>
            <a:endParaRPr kumimoji="0" lang="en-GB" sz="1600" b="0" i="0" u="none" strike="noStrike" kern="1200" cap="none" spc="0" normalizeH="0" baseline="0" noProof="0" dirty="0">
              <a:ln>
                <a:noFill/>
              </a:ln>
              <a:solidFill>
                <a:srgbClr val="325083"/>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5173CCE7-1E1B-46A9-A40B-ABD9B779CDEE}"/>
              </a:ext>
            </a:extLst>
          </p:cNvPr>
          <p:cNvSpPr txBox="1"/>
          <p:nvPr/>
        </p:nvSpPr>
        <p:spPr>
          <a:xfrm>
            <a:off x="2568870" y="1542463"/>
            <a:ext cx="1254715"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Attending</a:t>
            </a:r>
          </a:p>
        </p:txBody>
      </p:sp>
      <p:sp>
        <p:nvSpPr>
          <p:cNvPr id="11" name="TextBox 10">
            <a:extLst>
              <a:ext uri="{FF2B5EF4-FFF2-40B4-BE49-F238E27FC236}">
                <a16:creationId xmlns:a16="http://schemas.microsoft.com/office/drawing/2014/main" id="{1AAAFFBB-7902-47DF-A44E-6EB517C1AF1B}"/>
              </a:ext>
            </a:extLst>
          </p:cNvPr>
          <p:cNvSpPr txBox="1"/>
          <p:nvPr/>
        </p:nvSpPr>
        <p:spPr>
          <a:xfrm>
            <a:off x="1840278" y="1850240"/>
            <a:ext cx="2399398"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Being present and paying full attention with those we lead. ‘listen with fascination’.</a:t>
            </a:r>
          </a:p>
        </p:txBody>
      </p:sp>
      <p:sp>
        <p:nvSpPr>
          <p:cNvPr id="7" name="TextBox 6">
            <a:extLst>
              <a:ext uri="{FF2B5EF4-FFF2-40B4-BE49-F238E27FC236}">
                <a16:creationId xmlns:a16="http://schemas.microsoft.com/office/drawing/2014/main" id="{4D90382E-B200-4EFE-9984-A7BEB4592BF1}"/>
              </a:ext>
            </a:extLst>
          </p:cNvPr>
          <p:cNvSpPr txBox="1"/>
          <p:nvPr/>
        </p:nvSpPr>
        <p:spPr>
          <a:xfrm>
            <a:off x="4195904" y="2906054"/>
            <a:ext cx="1749214"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Understanding</a:t>
            </a:r>
          </a:p>
        </p:txBody>
      </p:sp>
      <p:sp>
        <p:nvSpPr>
          <p:cNvPr id="10" name="Rectangle 9" descr="is dependent on listening deeply.&#10; It requires that &#10;we take the &#10;time to listen &#10;in order to &#10;understand&#10; the challenges &#10;that those we lead face in their work">
            <a:extLst>
              <a:ext uri="{FF2B5EF4-FFF2-40B4-BE49-F238E27FC236}">
                <a16:creationId xmlns:a16="http://schemas.microsoft.com/office/drawing/2014/main" id="{32F255D0-C8A3-432F-87DD-49A581F42CF5}"/>
              </a:ext>
            </a:extLst>
          </p:cNvPr>
          <p:cNvSpPr/>
          <p:nvPr/>
        </p:nvSpPr>
        <p:spPr>
          <a:xfrm>
            <a:off x="4049657" y="3194886"/>
            <a:ext cx="1591876" cy="1569660"/>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prstClr val="black"/>
                </a:solidFill>
                <a:effectLst/>
                <a:uLnTx/>
                <a:uFillTx/>
                <a:latin typeface="Century Gothic" panose="020B0502020202020204" pitchFamily="34" charset="0"/>
                <a:ea typeface="+mn-ea"/>
                <a:cs typeface="+mn-cs"/>
              </a:rPr>
              <a:t>Requires listening deeply.</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prstClr val="black"/>
                </a:solidFill>
                <a:effectLst/>
                <a:uLnTx/>
                <a:uFillTx/>
                <a:latin typeface="Century Gothic" panose="020B0502020202020204" pitchFamily="34" charset="0"/>
                <a:ea typeface="+mn-ea"/>
                <a:cs typeface="+mn-cs"/>
              </a:rPr>
              <a:t> Understand the feeling and emotions and challenges faced by colleagues and those we lead.  </a:t>
            </a:r>
          </a:p>
        </p:txBody>
      </p:sp>
      <p:sp>
        <p:nvSpPr>
          <p:cNvPr id="8" name="TextBox 7">
            <a:extLst>
              <a:ext uri="{FF2B5EF4-FFF2-40B4-BE49-F238E27FC236}">
                <a16:creationId xmlns:a16="http://schemas.microsoft.com/office/drawing/2014/main" id="{CD9F6B55-1C3C-46F1-A1CC-05EB743084D0}"/>
              </a:ext>
            </a:extLst>
          </p:cNvPr>
          <p:cNvSpPr txBox="1"/>
          <p:nvPr/>
        </p:nvSpPr>
        <p:spPr>
          <a:xfrm>
            <a:off x="2401894" y="5247791"/>
            <a:ext cx="1379811"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Empathising</a:t>
            </a:r>
          </a:p>
        </p:txBody>
      </p:sp>
      <p:sp>
        <p:nvSpPr>
          <p:cNvPr id="12" name="Rectangle 11" descr="is feeling the strains, pains, &#10;anxieties and frustrations of those&#10; we lead without being overwhelmed by those feelings.  This then gives leaders the motivation to help or serve&#10; those we lead. &#10;">
            <a:extLst>
              <a:ext uri="{FF2B5EF4-FFF2-40B4-BE49-F238E27FC236}">
                <a16:creationId xmlns:a16="http://schemas.microsoft.com/office/drawing/2014/main" id="{2641E10F-B28A-4EFD-A280-C86DC7FE8347}"/>
              </a:ext>
            </a:extLst>
          </p:cNvPr>
          <p:cNvSpPr/>
          <p:nvPr/>
        </p:nvSpPr>
        <p:spPr>
          <a:xfrm>
            <a:off x="1652658" y="5535862"/>
            <a:ext cx="2962041" cy="83099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Caring</a:t>
            </a:r>
            <a:r>
              <a:rPr kumimoji="0" lang="en-GB" sz="1200" b="0" i="0" u="none" strike="noStrike" kern="1200" cap="none" spc="0" normalizeH="0" noProof="0" dirty="0">
                <a:ln>
                  <a:noFill/>
                </a:ln>
                <a:solidFill>
                  <a:prstClr val="black"/>
                </a:solidFill>
                <a:effectLst/>
                <a:uLnTx/>
                <a:uFillTx/>
                <a:latin typeface="Century Gothic" panose="020B0502020202020204" pitchFamily="34" charset="0"/>
                <a:ea typeface="+mn-ea"/>
                <a:cs typeface="+mn-cs"/>
              </a:rPr>
              <a:t> - </a:t>
            </a:r>
            <a:r>
              <a:rPr kumimoji="0" lang="en-GB"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feeling the strains, pains,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anxieties without being overwhelmed by those feelings.  Being</a:t>
            </a:r>
            <a:r>
              <a:rPr kumimoji="0" lang="en-GB" sz="1200" b="0" i="0" u="none" strike="noStrike" kern="1200" cap="none" spc="0" normalizeH="0" noProof="0" dirty="0">
                <a:ln>
                  <a:noFill/>
                </a:ln>
                <a:solidFill>
                  <a:prstClr val="black"/>
                </a:solidFill>
                <a:effectLst/>
                <a:uLnTx/>
                <a:uFillTx/>
                <a:latin typeface="Century Gothic" panose="020B0502020202020204" pitchFamily="34" charset="0"/>
                <a:ea typeface="+mn-ea"/>
                <a:cs typeface="+mn-cs"/>
              </a:rPr>
              <a:t> empathetic in your responses. </a:t>
            </a:r>
            <a:endParaRPr kumimoji="0" lang="en-GB"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9" name="TextBox 8">
            <a:extLst>
              <a:ext uri="{FF2B5EF4-FFF2-40B4-BE49-F238E27FC236}">
                <a16:creationId xmlns:a16="http://schemas.microsoft.com/office/drawing/2014/main" id="{5B43163E-A9AB-4135-94C8-0D20BFC12F90}"/>
              </a:ext>
            </a:extLst>
          </p:cNvPr>
          <p:cNvSpPr txBox="1"/>
          <p:nvPr/>
        </p:nvSpPr>
        <p:spPr>
          <a:xfrm>
            <a:off x="640580" y="2808375"/>
            <a:ext cx="1749214"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Helping</a:t>
            </a:r>
          </a:p>
        </p:txBody>
      </p:sp>
      <p:sp>
        <p:nvSpPr>
          <p:cNvPr id="13" name="Flowchart: Stored Data 12" descr="to ensure there’s a good path for those we lead to achieve their goals by removing the obstacles or providing the resources and support to help them deliver high quality care.&#10;">
            <a:extLst>
              <a:ext uri="{FF2B5EF4-FFF2-40B4-BE49-F238E27FC236}">
                <a16:creationId xmlns:a16="http://schemas.microsoft.com/office/drawing/2014/main" id="{E63179BF-DE4D-41D9-8E45-9E37DE5C9499}"/>
              </a:ext>
            </a:extLst>
          </p:cNvPr>
          <p:cNvSpPr/>
          <p:nvPr/>
        </p:nvSpPr>
        <p:spPr>
          <a:xfrm>
            <a:off x="275483" y="3093356"/>
            <a:ext cx="1968064" cy="2308324"/>
          </a:xfrm>
          <a:prstGeom prst="flowChartOnlineStorage">
            <a:avLst/>
          </a:prstGeom>
        </p:spPr>
        <p:txBody>
          <a:bodyPr wrap="square" lIns="0" rIns="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Being wiling to offer help, intervene, to make a difference, remove obstacles and support people to do their job efficiently and provide quality care.</a:t>
            </a:r>
          </a:p>
        </p:txBody>
      </p:sp>
      <p:grpSp>
        <p:nvGrpSpPr>
          <p:cNvPr id="14" name="Group 13">
            <a:extLst>
              <a:ext uri="{FF2B5EF4-FFF2-40B4-BE49-F238E27FC236}">
                <a16:creationId xmlns:a16="http://schemas.microsoft.com/office/drawing/2014/main" id="{0CF0C17C-0B7B-4E02-9316-5EC0F3F8A7F3}"/>
              </a:ext>
              <a:ext uri="{C183D7F6-B498-43B3-948B-1728B52AA6E4}">
                <adec:decorative xmlns:adec="http://schemas.microsoft.com/office/drawing/2017/decorative" val="1"/>
              </a:ext>
            </a:extLst>
          </p:cNvPr>
          <p:cNvGrpSpPr/>
          <p:nvPr/>
        </p:nvGrpSpPr>
        <p:grpSpPr>
          <a:xfrm>
            <a:off x="1961629" y="2961172"/>
            <a:ext cx="2156696" cy="2162311"/>
            <a:chOff x="6055018" y="2648242"/>
            <a:chExt cx="2156696" cy="2162311"/>
          </a:xfrm>
          <a:solidFill>
            <a:srgbClr val="325083"/>
          </a:solidFill>
        </p:grpSpPr>
        <p:pic>
          <p:nvPicPr>
            <p:cNvPr id="15" name="Graphic 14" descr="Map compass">
              <a:extLst>
                <a:ext uri="{FF2B5EF4-FFF2-40B4-BE49-F238E27FC236}">
                  <a16:creationId xmlns:a16="http://schemas.microsoft.com/office/drawing/2014/main" id="{76EEB1B6-C5F1-48EF-A9B4-488D292E7938}"/>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9168" t="8286" r="9361" b="10031"/>
            <a:stretch/>
          </p:blipFill>
          <p:spPr>
            <a:xfrm>
              <a:off x="6055018" y="2648242"/>
              <a:ext cx="2156696" cy="2162311"/>
            </a:xfrm>
            <a:prstGeom prst="ellipse">
              <a:avLst/>
            </a:prstGeom>
          </p:spPr>
        </p:pic>
        <p:sp>
          <p:nvSpPr>
            <p:cNvPr id="16" name="TextBox 15">
              <a:extLst>
                <a:ext uri="{FF2B5EF4-FFF2-40B4-BE49-F238E27FC236}">
                  <a16:creationId xmlns:a16="http://schemas.microsoft.com/office/drawing/2014/main" id="{69D99009-7A80-4517-8821-9A426EE1647D}"/>
                </a:ext>
              </a:extLst>
            </p:cNvPr>
            <p:cNvSpPr txBox="1"/>
            <p:nvPr/>
          </p:nvSpPr>
          <p:spPr>
            <a:xfrm>
              <a:off x="6962426" y="2927529"/>
              <a:ext cx="314026"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N</a:t>
              </a:r>
            </a:p>
          </p:txBody>
        </p:sp>
      </p:grpSp>
      <p:sp>
        <p:nvSpPr>
          <p:cNvPr id="37" name="Rectangle 36" descr="How do we demonstrate compassionate leadership?&#10;  Examples Include:&#10;">
            <a:extLst>
              <a:ext uri="{FF2B5EF4-FFF2-40B4-BE49-F238E27FC236}">
                <a16:creationId xmlns:a16="http://schemas.microsoft.com/office/drawing/2014/main" id="{F89FFF42-BB19-4F79-9809-CE100CBDF6CD}"/>
              </a:ext>
            </a:extLst>
          </p:cNvPr>
          <p:cNvSpPr/>
          <p:nvPr/>
        </p:nvSpPr>
        <p:spPr>
          <a:xfrm>
            <a:off x="6248627" y="954782"/>
            <a:ext cx="5502770" cy="58477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chemeClr val="bg1"/>
                </a:solidFill>
                <a:effectLst/>
                <a:uLnTx/>
                <a:uFillTx/>
                <a:latin typeface="Century Gothic" panose="020B0502020202020204" pitchFamily="34" charset="0"/>
                <a:ea typeface="+mn-ea"/>
                <a:cs typeface="+mn-cs"/>
              </a:rPr>
              <a:t>How do we demonstrate compassionate leadership?</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chemeClr val="bg1"/>
                </a:solidFill>
                <a:effectLst/>
                <a:uLnTx/>
                <a:uFillTx/>
                <a:latin typeface="Century Gothic" panose="020B0502020202020204" pitchFamily="34" charset="0"/>
                <a:ea typeface="+mn-ea"/>
                <a:cs typeface="+mn-cs"/>
              </a:rPr>
              <a:t>  Examples Include:</a:t>
            </a:r>
          </a:p>
        </p:txBody>
      </p:sp>
      <p:grpSp>
        <p:nvGrpSpPr>
          <p:cNvPr id="63" name="Group 62" descr="Enabling cultures where teams feel safe to be open about challenges, share their ideas and share a vision.&#10;">
            <a:extLst>
              <a:ext uri="{FF2B5EF4-FFF2-40B4-BE49-F238E27FC236}">
                <a16:creationId xmlns:a16="http://schemas.microsoft.com/office/drawing/2014/main" id="{C1D1224F-23A1-411B-87F1-7BA730A3DE8A}"/>
              </a:ext>
              <a:ext uri="{C183D7F6-B498-43B3-948B-1728B52AA6E4}">
                <adec:decorative xmlns:adec="http://schemas.microsoft.com/office/drawing/2017/decorative" val="0"/>
              </a:ext>
            </a:extLst>
          </p:cNvPr>
          <p:cNvGrpSpPr/>
          <p:nvPr/>
        </p:nvGrpSpPr>
        <p:grpSpPr>
          <a:xfrm>
            <a:off x="6391215" y="1797252"/>
            <a:ext cx="4463145" cy="914400"/>
            <a:chOff x="6474739" y="1832390"/>
            <a:chExt cx="4463145" cy="914400"/>
          </a:xfrm>
        </p:grpSpPr>
        <p:sp>
          <p:nvSpPr>
            <p:cNvPr id="42" name="Rectangle: Diagonal Corners Rounded 41">
              <a:extLst>
                <a:ext uri="{FF2B5EF4-FFF2-40B4-BE49-F238E27FC236}">
                  <a16:creationId xmlns:a16="http://schemas.microsoft.com/office/drawing/2014/main" id="{9B4E55D0-31FB-4CB7-8E81-76CF60F9E2EC}"/>
                </a:ext>
              </a:extLst>
            </p:cNvPr>
            <p:cNvSpPr/>
            <p:nvPr/>
          </p:nvSpPr>
          <p:spPr>
            <a:xfrm>
              <a:off x="6474739" y="1872811"/>
              <a:ext cx="4267032" cy="873979"/>
            </a:xfrm>
            <a:prstGeom prst="round2DiagRect">
              <a:avLst/>
            </a:prstGeom>
            <a:solidFill>
              <a:srgbClr val="009180"/>
            </a:solidFill>
            <a:ln>
              <a:solidFill>
                <a:srgbClr val="009180"/>
              </a:solid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descr="Enabling cultures where teams feel safe to be open about challenges, share their ideas and share a vision.&#10;">
              <a:extLst>
                <a:ext uri="{FF2B5EF4-FFF2-40B4-BE49-F238E27FC236}">
                  <a16:creationId xmlns:a16="http://schemas.microsoft.com/office/drawing/2014/main" id="{C4C15140-CAC3-4B9A-A3AD-3C6DE76B634C}"/>
                </a:ext>
              </a:extLst>
            </p:cNvPr>
            <p:cNvSpPr/>
            <p:nvPr/>
          </p:nvSpPr>
          <p:spPr>
            <a:xfrm>
              <a:off x="7471204" y="1909816"/>
              <a:ext cx="3466680" cy="73866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Enabling cultures where teams feel safe to be open about challenges, share their ideas and share a vision.</a:t>
              </a:r>
              <a:endParaRPr kumimoji="0" lang="en-GB"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0" name="Graphic 19" descr="Group brainstorm">
              <a:extLst>
                <a:ext uri="{FF2B5EF4-FFF2-40B4-BE49-F238E27FC236}">
                  <a16:creationId xmlns:a16="http://schemas.microsoft.com/office/drawing/2014/main" id="{62E73738-793C-42FF-84DA-8E43B92E5A9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87400" y="1832390"/>
              <a:ext cx="914400" cy="914400"/>
            </a:xfrm>
            <a:prstGeom prst="rect">
              <a:avLst/>
            </a:prstGeom>
          </p:spPr>
        </p:pic>
      </p:grpSp>
      <p:grpSp>
        <p:nvGrpSpPr>
          <p:cNvPr id="62" name="Group 61" descr="Providing regular time for team reflection to enable sharing of learning and experiences. &#10;">
            <a:extLst>
              <a:ext uri="{FF2B5EF4-FFF2-40B4-BE49-F238E27FC236}">
                <a16:creationId xmlns:a16="http://schemas.microsoft.com/office/drawing/2014/main" id="{8FC67F51-78B3-4558-87AA-62677E6F0B8A}"/>
              </a:ext>
              <a:ext uri="{C183D7F6-B498-43B3-948B-1728B52AA6E4}">
                <adec:decorative xmlns:adec="http://schemas.microsoft.com/office/drawing/2017/decorative" val="0"/>
              </a:ext>
            </a:extLst>
          </p:cNvPr>
          <p:cNvGrpSpPr/>
          <p:nvPr/>
        </p:nvGrpSpPr>
        <p:grpSpPr>
          <a:xfrm>
            <a:off x="7657330" y="2957905"/>
            <a:ext cx="4319259" cy="898141"/>
            <a:chOff x="7740854" y="2939101"/>
            <a:chExt cx="4319259" cy="898141"/>
          </a:xfrm>
        </p:grpSpPr>
        <p:sp>
          <p:nvSpPr>
            <p:cNvPr id="43" name="Rectangle: Diagonal Corners Rounded 42" descr="Providing regular time for team reflection to enable sharing of learning and experiences. &#10;">
              <a:extLst>
                <a:ext uri="{FF2B5EF4-FFF2-40B4-BE49-F238E27FC236}">
                  <a16:creationId xmlns:a16="http://schemas.microsoft.com/office/drawing/2014/main" id="{42800B7A-0DD8-4DDA-BBE4-F5E991C8288C}"/>
                </a:ext>
              </a:extLst>
            </p:cNvPr>
            <p:cNvSpPr/>
            <p:nvPr/>
          </p:nvSpPr>
          <p:spPr>
            <a:xfrm>
              <a:off x="7740854" y="2962442"/>
              <a:ext cx="4267032" cy="874800"/>
            </a:xfrm>
            <a:prstGeom prst="round2DiagRect">
              <a:avLst/>
            </a:prstGeom>
            <a:solidFill>
              <a:srgbClr val="009180"/>
            </a:solidFill>
            <a:ln>
              <a:solidFill>
                <a:srgbClr val="009180"/>
              </a:solid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9" name="Rectangle 38" descr="Providing regular time for team reflection to enable sharing of learning and experiences. &#10;">
              <a:extLst>
                <a:ext uri="{FF2B5EF4-FFF2-40B4-BE49-F238E27FC236}">
                  <a16:creationId xmlns:a16="http://schemas.microsoft.com/office/drawing/2014/main" id="{40B0C222-963F-4BFA-9CBE-79ECBC999CC5}"/>
                </a:ext>
              </a:extLst>
            </p:cNvPr>
            <p:cNvSpPr/>
            <p:nvPr/>
          </p:nvSpPr>
          <p:spPr>
            <a:xfrm>
              <a:off x="7799901" y="3054708"/>
              <a:ext cx="3263705" cy="73866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Providing regular time for team reflection to enable sharing of learning and experiences. </a:t>
              </a:r>
            </a:p>
          </p:txBody>
        </p:sp>
        <p:pic>
          <p:nvPicPr>
            <p:cNvPr id="26" name="Graphic 25" descr="Chat bubble">
              <a:extLst>
                <a:ext uri="{FF2B5EF4-FFF2-40B4-BE49-F238E27FC236}">
                  <a16:creationId xmlns:a16="http://schemas.microsoft.com/office/drawing/2014/main" id="{F3152E3B-690B-45B5-82FD-8B31E328CCD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318147" y="2939101"/>
              <a:ext cx="741966" cy="741966"/>
            </a:xfrm>
            <a:prstGeom prst="rect">
              <a:avLst/>
            </a:prstGeom>
          </p:spPr>
        </p:pic>
        <p:pic>
          <p:nvPicPr>
            <p:cNvPr id="27" name="Picture 26">
              <a:extLst>
                <a:ext uri="{FF2B5EF4-FFF2-40B4-BE49-F238E27FC236}">
                  <a16:creationId xmlns:a16="http://schemas.microsoft.com/office/drawing/2014/main" id="{3B557EA4-CE08-4DE1-89C8-393BCF6252D8}"/>
                </a:ext>
              </a:extLst>
            </p:cNvPr>
            <p:cNvPicPr>
              <a:picLocks noChangeAspect="1"/>
            </p:cNvPicPr>
            <p:nvPr/>
          </p:nvPicPr>
          <p:blipFill>
            <a:blip r:embed="rId11"/>
            <a:stretch>
              <a:fillRect/>
            </a:stretch>
          </p:blipFill>
          <p:spPr>
            <a:xfrm flipH="1">
              <a:off x="10873089" y="3318275"/>
              <a:ext cx="516353" cy="512121"/>
            </a:xfrm>
            <a:prstGeom prst="rect">
              <a:avLst/>
            </a:prstGeom>
          </p:spPr>
        </p:pic>
      </p:grpSp>
      <p:grpSp>
        <p:nvGrpSpPr>
          <p:cNvPr id="61" name="Group 60" descr="Coproducing with colleagues and citizens&#10;">
            <a:extLst>
              <a:ext uri="{FF2B5EF4-FFF2-40B4-BE49-F238E27FC236}">
                <a16:creationId xmlns:a16="http://schemas.microsoft.com/office/drawing/2014/main" id="{205E8878-4924-4816-B15F-183F0533DB4B}"/>
              </a:ext>
              <a:ext uri="{C183D7F6-B498-43B3-948B-1728B52AA6E4}">
                <adec:decorative xmlns:adec="http://schemas.microsoft.com/office/drawing/2017/decorative" val="0"/>
              </a:ext>
            </a:extLst>
          </p:cNvPr>
          <p:cNvGrpSpPr/>
          <p:nvPr/>
        </p:nvGrpSpPr>
        <p:grpSpPr>
          <a:xfrm>
            <a:off x="6378554" y="4102299"/>
            <a:ext cx="4266000" cy="965383"/>
            <a:chOff x="6462078" y="4038242"/>
            <a:chExt cx="4266000" cy="965383"/>
          </a:xfrm>
        </p:grpSpPr>
        <p:sp>
          <p:nvSpPr>
            <p:cNvPr id="44" name="Rectangle: Diagonal Corners Rounded 43" descr="Coproducing with colleagues and citizens&#10;">
              <a:extLst>
                <a:ext uri="{FF2B5EF4-FFF2-40B4-BE49-F238E27FC236}">
                  <a16:creationId xmlns:a16="http://schemas.microsoft.com/office/drawing/2014/main" id="{0742EB45-F749-4580-8A2E-2E37E4513A23}"/>
                </a:ext>
              </a:extLst>
            </p:cNvPr>
            <p:cNvSpPr/>
            <p:nvPr/>
          </p:nvSpPr>
          <p:spPr>
            <a:xfrm>
              <a:off x="6462078" y="4103058"/>
              <a:ext cx="4266000" cy="874800"/>
            </a:xfrm>
            <a:prstGeom prst="round2DiagRect">
              <a:avLst/>
            </a:prstGeom>
            <a:solidFill>
              <a:srgbClr val="009180"/>
            </a:solidFill>
            <a:ln>
              <a:solidFill>
                <a:srgbClr val="009180"/>
              </a:solid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25A932F0-5D88-439F-9ACF-1C967B8270B9}"/>
                </a:ext>
              </a:extLst>
            </p:cNvPr>
            <p:cNvSpPr/>
            <p:nvPr/>
          </p:nvSpPr>
          <p:spPr>
            <a:xfrm>
              <a:off x="7483286" y="4280886"/>
              <a:ext cx="3232938"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Coproducing with colleagues and citizens</a:t>
              </a:r>
              <a:endParaRPr kumimoji="0" lang="en-GB"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5" name="Graphic 34" descr="Cycle with people">
              <a:extLst>
                <a:ext uri="{FF2B5EF4-FFF2-40B4-BE49-F238E27FC236}">
                  <a16:creationId xmlns:a16="http://schemas.microsoft.com/office/drawing/2014/main" id="{54BA006F-6D36-4968-A1A1-4AC0E5ED1B4D}"/>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6506032" y="4038242"/>
              <a:ext cx="965383" cy="965383"/>
            </a:xfrm>
            <a:prstGeom prst="rect">
              <a:avLst/>
            </a:prstGeom>
          </p:spPr>
        </p:pic>
      </p:grpSp>
      <p:grpSp>
        <p:nvGrpSpPr>
          <p:cNvPr id="60" name="Group 59" descr="Taking the time to listen in order to understand the challenges that colleagues face&#10;">
            <a:extLst>
              <a:ext uri="{FF2B5EF4-FFF2-40B4-BE49-F238E27FC236}">
                <a16:creationId xmlns:a16="http://schemas.microsoft.com/office/drawing/2014/main" id="{6449F4BD-28DB-4F68-8081-E8B71BA62D6D}"/>
              </a:ext>
              <a:ext uri="{C183D7F6-B498-43B3-948B-1728B52AA6E4}">
                <adec:decorative xmlns:adec="http://schemas.microsoft.com/office/drawing/2017/decorative" val="0"/>
              </a:ext>
            </a:extLst>
          </p:cNvPr>
          <p:cNvGrpSpPr/>
          <p:nvPr/>
        </p:nvGrpSpPr>
        <p:grpSpPr>
          <a:xfrm>
            <a:off x="7574335" y="5313935"/>
            <a:ext cx="4279693" cy="874800"/>
            <a:chOff x="7657859" y="5349073"/>
            <a:chExt cx="4279693" cy="874800"/>
          </a:xfrm>
        </p:grpSpPr>
        <p:sp>
          <p:nvSpPr>
            <p:cNvPr id="46" name="Rectangle: Diagonal Corners Rounded 45">
              <a:extLst>
                <a:ext uri="{FF2B5EF4-FFF2-40B4-BE49-F238E27FC236}">
                  <a16:creationId xmlns:a16="http://schemas.microsoft.com/office/drawing/2014/main" id="{AB589192-172D-4F62-987A-50924C60BB8E}"/>
                </a:ext>
              </a:extLst>
            </p:cNvPr>
            <p:cNvSpPr/>
            <p:nvPr/>
          </p:nvSpPr>
          <p:spPr>
            <a:xfrm>
              <a:off x="7657859" y="5349073"/>
              <a:ext cx="4266000" cy="874800"/>
            </a:xfrm>
            <a:prstGeom prst="round2DiagRect">
              <a:avLst/>
            </a:prstGeom>
            <a:solidFill>
              <a:srgbClr val="009180"/>
            </a:solidFill>
            <a:ln>
              <a:solidFill>
                <a:srgbClr val="009180"/>
              </a:solid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E909E3DC-4041-4327-B00A-E6ED855057A5}"/>
                </a:ext>
              </a:extLst>
            </p:cNvPr>
            <p:cNvSpPr/>
            <p:nvPr/>
          </p:nvSpPr>
          <p:spPr>
            <a:xfrm>
              <a:off x="7740854" y="5391131"/>
              <a:ext cx="3804682" cy="73866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Taking the time to listen in order to understand the challenges that colleagues face</a:t>
              </a:r>
              <a:endParaRPr kumimoji="0" lang="en-GB"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8" name="Graphic 47" descr="Ear">
              <a:extLst>
                <a:ext uri="{FF2B5EF4-FFF2-40B4-BE49-F238E27FC236}">
                  <a16:creationId xmlns:a16="http://schemas.microsoft.com/office/drawing/2014/main" id="{E63C1858-EB92-4695-9376-7307AA03573E}"/>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flipH="1">
              <a:off x="11167031" y="5349074"/>
              <a:ext cx="770521" cy="770521"/>
            </a:xfrm>
            <a:prstGeom prst="rect">
              <a:avLst/>
            </a:prstGeom>
          </p:spPr>
        </p:pic>
        <p:cxnSp>
          <p:nvCxnSpPr>
            <p:cNvPr id="50" name="Straight Connector 49">
              <a:extLst>
                <a:ext uri="{FF2B5EF4-FFF2-40B4-BE49-F238E27FC236}">
                  <a16:creationId xmlns:a16="http://schemas.microsoft.com/office/drawing/2014/main" id="{BC26D54E-53D9-4D0D-B7CE-7D0F57CBB337}"/>
                </a:ext>
              </a:extLst>
            </p:cNvPr>
            <p:cNvCxnSpPr>
              <a:cxnSpLocks/>
            </p:cNvCxnSpPr>
            <p:nvPr/>
          </p:nvCxnSpPr>
          <p:spPr>
            <a:xfrm>
              <a:off x="10983348" y="5600660"/>
              <a:ext cx="214664" cy="64799"/>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808E2BD3-0E78-47D8-8219-1D0D98249A46}"/>
                </a:ext>
              </a:extLst>
            </p:cNvPr>
            <p:cNvCxnSpPr>
              <a:cxnSpLocks/>
            </p:cNvCxnSpPr>
            <p:nvPr/>
          </p:nvCxnSpPr>
          <p:spPr>
            <a:xfrm>
              <a:off x="10880714" y="5822541"/>
              <a:ext cx="286317" cy="407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E51D5396-6E4A-4A26-A7C5-91EB9AB9395F}"/>
                </a:ext>
              </a:extLst>
            </p:cNvPr>
            <p:cNvCxnSpPr>
              <a:cxnSpLocks/>
            </p:cNvCxnSpPr>
            <p:nvPr/>
          </p:nvCxnSpPr>
          <p:spPr>
            <a:xfrm flipV="1">
              <a:off x="11033114" y="5921794"/>
              <a:ext cx="164898" cy="9424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730051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999"/>
                                          </p:stCondLst>
                                        </p:cTn>
                                        <p:tgtEl>
                                          <p:spTgt spid="11"/>
                                        </p:tgtEl>
                                        <p:attrNameLst>
                                          <p:attrName>style.visibility</p:attrName>
                                        </p:attrNameLst>
                                      </p:cBhvr>
                                      <p:to>
                                        <p:strVal val="visible"/>
                                      </p:to>
                                    </p:set>
                                  </p:childTnLst>
                                </p:cTn>
                              </p:par>
                            </p:childTnLst>
                          </p:cTn>
                        </p:par>
                        <p:par>
                          <p:cTn id="9" fill="hold">
                            <p:stCondLst>
                              <p:cond delay="1000"/>
                            </p:stCondLst>
                            <p:childTnLst>
                              <p:par>
                                <p:cTn id="10" presetID="8" presetClass="emph" presetSubtype="0" fill="hold" nodeType="afterEffect">
                                  <p:stCondLst>
                                    <p:cond delay="0"/>
                                  </p:stCondLst>
                                  <p:childTnLst>
                                    <p:animRot by="5400000">
                                      <p:cBhvr>
                                        <p:cTn id="11" dur="1000" fill="hold"/>
                                        <p:tgtEl>
                                          <p:spTgt spid="14"/>
                                        </p:tgtEl>
                                        <p:attrNameLst>
                                          <p:attrName>r</p:attrName>
                                        </p:attrNameLst>
                                      </p:cBhvr>
                                    </p:animRot>
                                  </p:childTnLst>
                                </p:cTn>
                              </p:par>
                            </p:childTnLst>
                          </p:cTn>
                        </p:par>
                        <p:par>
                          <p:cTn id="12" fill="hold">
                            <p:stCondLst>
                              <p:cond delay="2000"/>
                            </p:stCondLst>
                            <p:childTnLst>
                              <p:par>
                                <p:cTn id="13" presetID="1"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999"/>
                                          </p:stCondLst>
                                        </p:cTn>
                                        <p:tgtEl>
                                          <p:spTgt spid="10"/>
                                        </p:tgtEl>
                                        <p:attrNameLst>
                                          <p:attrName>style.visibility</p:attrName>
                                        </p:attrNameLst>
                                      </p:cBhvr>
                                      <p:to>
                                        <p:strVal val="visible"/>
                                      </p:to>
                                    </p:set>
                                  </p:childTnLst>
                                </p:cTn>
                              </p:par>
                            </p:childTnLst>
                          </p:cTn>
                        </p:par>
                        <p:par>
                          <p:cTn id="17" fill="hold">
                            <p:stCondLst>
                              <p:cond delay="3000"/>
                            </p:stCondLst>
                            <p:childTnLst>
                              <p:par>
                                <p:cTn id="18" presetID="8" presetClass="emph" presetSubtype="0" fill="hold" nodeType="afterEffect">
                                  <p:stCondLst>
                                    <p:cond delay="0"/>
                                  </p:stCondLst>
                                  <p:childTnLst>
                                    <p:animRot by="5400000">
                                      <p:cBhvr>
                                        <p:cTn id="19" dur="1000" fill="hold"/>
                                        <p:tgtEl>
                                          <p:spTgt spid="14"/>
                                        </p:tgtEl>
                                        <p:attrNameLst>
                                          <p:attrName>r</p:attrName>
                                        </p:attrNameLst>
                                      </p:cBhvr>
                                    </p:animRot>
                                  </p:childTnLst>
                                </p:cTn>
                              </p:par>
                            </p:childTnLst>
                          </p:cTn>
                        </p:par>
                        <p:par>
                          <p:cTn id="20" fill="hold">
                            <p:stCondLst>
                              <p:cond delay="4000"/>
                            </p:stCondLst>
                            <p:childTnLst>
                              <p:par>
                                <p:cTn id="21" presetID="1"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999"/>
                                          </p:stCondLst>
                                        </p:cTn>
                                        <p:tgtEl>
                                          <p:spTgt spid="12"/>
                                        </p:tgtEl>
                                        <p:attrNameLst>
                                          <p:attrName>style.visibility</p:attrName>
                                        </p:attrNameLst>
                                      </p:cBhvr>
                                      <p:to>
                                        <p:strVal val="visible"/>
                                      </p:to>
                                    </p:set>
                                  </p:childTnLst>
                                </p:cTn>
                              </p:par>
                            </p:childTnLst>
                          </p:cTn>
                        </p:par>
                        <p:par>
                          <p:cTn id="25" fill="hold">
                            <p:stCondLst>
                              <p:cond delay="5000"/>
                            </p:stCondLst>
                            <p:childTnLst>
                              <p:par>
                                <p:cTn id="26" presetID="8" presetClass="emph" presetSubtype="0" fill="hold" nodeType="afterEffect">
                                  <p:stCondLst>
                                    <p:cond delay="0"/>
                                  </p:stCondLst>
                                  <p:childTnLst>
                                    <p:animRot by="5400000">
                                      <p:cBhvr>
                                        <p:cTn id="27" dur="1000" fill="hold"/>
                                        <p:tgtEl>
                                          <p:spTgt spid="14"/>
                                        </p:tgtEl>
                                        <p:attrNameLst>
                                          <p:attrName>r</p:attrName>
                                        </p:attrNameLst>
                                      </p:cBhvr>
                                    </p:animRot>
                                  </p:childTnLst>
                                </p:cTn>
                              </p:par>
                            </p:childTnLst>
                          </p:cTn>
                        </p:par>
                        <p:par>
                          <p:cTn id="28" fill="hold">
                            <p:stCondLst>
                              <p:cond delay="6000"/>
                            </p:stCondLst>
                            <p:childTnLst>
                              <p:par>
                                <p:cTn id="29" presetID="1"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999"/>
                                          </p:stCondLst>
                                        </p:cTn>
                                        <p:tgtEl>
                                          <p:spTgt spid="13"/>
                                        </p:tgtEl>
                                        <p:attrNameLst>
                                          <p:attrName>style.visibility</p:attrName>
                                        </p:attrNameLst>
                                      </p:cBhvr>
                                      <p:to>
                                        <p:strVal val="visible"/>
                                      </p:to>
                                    </p:set>
                                  </p:childTnLst>
                                </p:cTn>
                              </p:par>
                            </p:childTnLst>
                          </p:cTn>
                        </p:par>
                        <p:par>
                          <p:cTn id="33" fill="hold">
                            <p:stCondLst>
                              <p:cond delay="7000"/>
                            </p:stCondLst>
                            <p:childTnLst>
                              <p:par>
                                <p:cTn id="34" presetID="8" presetClass="emph" presetSubtype="0" fill="hold" nodeType="afterEffect">
                                  <p:stCondLst>
                                    <p:cond delay="0"/>
                                  </p:stCondLst>
                                  <p:childTnLst>
                                    <p:animRot by="5400000">
                                      <p:cBhvr>
                                        <p:cTn id="35" dur="1000" fill="hold"/>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7" grpId="0"/>
      <p:bldP spid="10" grpId="0"/>
      <p:bldP spid="8" grpId="0"/>
      <p:bldP spid="12" grpId="0"/>
      <p:bldP spid="9" grpId="0"/>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89DDACD-D8FD-9FA6-D1F3-4A870E5F29B0}"/>
              </a:ext>
            </a:extLst>
          </p:cNvPr>
          <p:cNvSpPr txBox="1"/>
          <p:nvPr/>
        </p:nvSpPr>
        <p:spPr>
          <a:xfrm>
            <a:off x="4637314" y="672581"/>
            <a:ext cx="4652177" cy="461665"/>
          </a:xfrm>
          <a:prstGeom prst="rect">
            <a:avLst/>
          </a:prstGeom>
          <a:noFill/>
        </p:spPr>
        <p:txBody>
          <a:bodyPr wrap="square" rtlCol="0">
            <a:spAutoFit/>
          </a:bodyPr>
          <a:lstStyle/>
          <a:p>
            <a:pPr algn="ctr"/>
            <a:r>
              <a:rPr lang="en-GB" sz="2400" b="1" dirty="0"/>
              <a:t>Evidence Based Practice</a:t>
            </a:r>
          </a:p>
        </p:txBody>
      </p:sp>
      <p:sp>
        <p:nvSpPr>
          <p:cNvPr id="6" name="TextBox 5">
            <a:extLst>
              <a:ext uri="{FF2B5EF4-FFF2-40B4-BE49-F238E27FC236}">
                <a16:creationId xmlns:a16="http://schemas.microsoft.com/office/drawing/2014/main" id="{D6CB1DFE-8F24-5752-10E5-1086538B72A0}"/>
              </a:ext>
            </a:extLst>
          </p:cNvPr>
          <p:cNvSpPr txBox="1"/>
          <p:nvPr/>
        </p:nvSpPr>
        <p:spPr>
          <a:xfrm>
            <a:off x="157587" y="1934101"/>
            <a:ext cx="4479727" cy="4278094"/>
          </a:xfrm>
          <a:prstGeom prst="rect">
            <a:avLst/>
          </a:prstGeom>
          <a:noFill/>
          <a:ln>
            <a:solidFill>
              <a:schemeClr val="accent2">
                <a:lumMod val="60000"/>
                <a:lumOff val="40000"/>
              </a:schemeClr>
            </a:solidFill>
          </a:ln>
        </p:spPr>
        <p:txBody>
          <a:bodyPr wrap="square" rtlCol="0">
            <a:spAutoFit/>
          </a:bodyPr>
          <a:lstStyle/>
          <a:p>
            <a:pPr algn="ctr"/>
            <a:r>
              <a:rPr lang="en-GB" sz="1600" b="1" i="1" u="sng" dirty="0"/>
              <a:t>Compassionate Cultures</a:t>
            </a:r>
          </a:p>
          <a:p>
            <a:pPr algn="ctr"/>
            <a:endParaRPr lang="en-GB" sz="1600" b="1" i="1" u="sng" dirty="0"/>
          </a:p>
          <a:p>
            <a:pPr marL="285750" indent="-285750">
              <a:buFontTx/>
              <a:buChar char="-"/>
            </a:pPr>
            <a:r>
              <a:rPr lang="en-GB" sz="1600" dirty="0"/>
              <a:t>Better quality of life </a:t>
            </a:r>
          </a:p>
          <a:p>
            <a:pPr marL="285750" indent="-285750">
              <a:buFontTx/>
              <a:buChar char="-"/>
            </a:pPr>
            <a:endParaRPr lang="en-GB" sz="1600" dirty="0"/>
          </a:p>
          <a:p>
            <a:pPr marL="285750" indent="-285750">
              <a:buFontTx/>
              <a:buChar char="-"/>
            </a:pPr>
            <a:r>
              <a:rPr lang="en-GB" sz="1600" dirty="0"/>
              <a:t>Fewer ED (A&amp;E) admissions</a:t>
            </a:r>
          </a:p>
          <a:p>
            <a:pPr marL="285750" indent="-285750">
              <a:buFontTx/>
              <a:buChar char="-"/>
            </a:pPr>
            <a:endParaRPr lang="en-GB" sz="1600" dirty="0"/>
          </a:p>
          <a:p>
            <a:pPr marL="285750" indent="-285750">
              <a:buFontTx/>
              <a:buChar char="-"/>
            </a:pPr>
            <a:r>
              <a:rPr lang="en-GB" sz="1600" dirty="0"/>
              <a:t>Better patient and family experiences</a:t>
            </a:r>
          </a:p>
          <a:p>
            <a:pPr marL="285750" indent="-285750">
              <a:buFontTx/>
              <a:buChar char="-"/>
            </a:pPr>
            <a:endParaRPr lang="en-GB" sz="1600" dirty="0"/>
          </a:p>
          <a:p>
            <a:pPr marL="285750" indent="-285750">
              <a:buFontTx/>
              <a:buChar char="-"/>
            </a:pPr>
            <a:endParaRPr lang="en-GB" sz="1600" dirty="0"/>
          </a:p>
          <a:p>
            <a:pPr marL="285750" indent="-285750">
              <a:buFontTx/>
              <a:buChar char="-"/>
            </a:pPr>
            <a:r>
              <a:rPr lang="en-GB" sz="1600" dirty="0"/>
              <a:t>“[If we] …fail to be sensitive and compassionate with patients, good and high qualitative home care cannot be achieved” ( </a:t>
            </a:r>
            <a:r>
              <a:rPr lang="en-GB" sz="1600" dirty="0" err="1"/>
              <a:t>Blomqvist</a:t>
            </a:r>
            <a:r>
              <a:rPr lang="en-GB" sz="1600" dirty="0"/>
              <a:t> et al, 2023)</a:t>
            </a:r>
          </a:p>
          <a:p>
            <a:pPr marL="285750" indent="-285750">
              <a:buFontTx/>
              <a:buChar char="-"/>
            </a:pPr>
            <a:endParaRPr lang="en-GB" sz="1600" dirty="0"/>
          </a:p>
          <a:p>
            <a:pPr marL="285750" indent="-285750">
              <a:buFontTx/>
              <a:buChar char="-"/>
            </a:pPr>
            <a:r>
              <a:rPr lang="en-GB" sz="1600" dirty="0"/>
              <a:t>“there is a correlation between the work environment and the caregiver’s ethical sensitivity.” (Huang et al, 2016)</a:t>
            </a:r>
          </a:p>
        </p:txBody>
      </p:sp>
      <p:sp>
        <p:nvSpPr>
          <p:cNvPr id="8" name="TextBox 7">
            <a:extLst>
              <a:ext uri="{FF2B5EF4-FFF2-40B4-BE49-F238E27FC236}">
                <a16:creationId xmlns:a16="http://schemas.microsoft.com/office/drawing/2014/main" id="{80316FD4-161C-BD26-AD83-90453328B85B}"/>
              </a:ext>
            </a:extLst>
          </p:cNvPr>
          <p:cNvSpPr txBox="1"/>
          <p:nvPr/>
        </p:nvSpPr>
        <p:spPr>
          <a:xfrm>
            <a:off x="5046152" y="2074650"/>
            <a:ext cx="6801557" cy="2123658"/>
          </a:xfrm>
          <a:prstGeom prst="rect">
            <a:avLst/>
          </a:prstGeom>
          <a:noFill/>
          <a:ln>
            <a:solidFill>
              <a:schemeClr val="accent2">
                <a:lumMod val="60000"/>
                <a:lumOff val="40000"/>
              </a:schemeClr>
            </a:solidFill>
          </a:ln>
        </p:spPr>
        <p:txBody>
          <a:bodyPr wrap="square" rtlCol="0">
            <a:spAutoFit/>
          </a:bodyPr>
          <a:lstStyle/>
          <a:p>
            <a:pPr algn="ctr"/>
            <a:r>
              <a:rPr lang="en-GB" b="1" i="1" u="sng" dirty="0"/>
              <a:t>Compassionate Conversations and Mental Health</a:t>
            </a:r>
          </a:p>
          <a:p>
            <a:pPr algn="ctr"/>
            <a:endParaRPr lang="en-GB" b="1" i="1" u="sng" dirty="0"/>
          </a:p>
          <a:p>
            <a:pPr marL="285750" indent="-285750">
              <a:buFontTx/>
              <a:buChar char="-"/>
            </a:pPr>
            <a:r>
              <a:rPr lang="en-GB" sz="1600" dirty="0"/>
              <a:t>Significant reductions in Depression, Anxiety, Distress and improved Well Being</a:t>
            </a:r>
          </a:p>
          <a:p>
            <a:pPr marL="285750" indent="-285750">
              <a:buFontTx/>
              <a:buChar char="-"/>
            </a:pPr>
            <a:endParaRPr lang="en-GB" sz="1600" dirty="0"/>
          </a:p>
          <a:p>
            <a:pPr marL="285750" indent="-285750">
              <a:buFontTx/>
              <a:buChar char="-"/>
            </a:pPr>
            <a:r>
              <a:rPr lang="en-GB" sz="1600" dirty="0"/>
              <a:t>Demonstrating Compassionate care lead to increase in service users/clients becoming more involved in their own care in terms of participation and engagement. (Lloyd &amp; Carson, 2011)</a:t>
            </a:r>
          </a:p>
        </p:txBody>
      </p:sp>
      <p:pic>
        <p:nvPicPr>
          <p:cNvPr id="4" name="Picture 3">
            <a:extLst>
              <a:ext uri="{FF2B5EF4-FFF2-40B4-BE49-F238E27FC236}">
                <a16:creationId xmlns:a16="http://schemas.microsoft.com/office/drawing/2014/main" id="{92787DFC-F83D-D107-9A45-94F5C26C5FE1}"/>
              </a:ext>
            </a:extLst>
          </p:cNvPr>
          <p:cNvPicPr>
            <a:picLocks noChangeAspect="1"/>
          </p:cNvPicPr>
          <p:nvPr/>
        </p:nvPicPr>
        <p:blipFill rotWithShape="1">
          <a:blip r:embed="rId3"/>
          <a:srcRect l="23000" t="17678" r="24165" b="34532"/>
          <a:stretch/>
        </p:blipFill>
        <p:spPr>
          <a:xfrm>
            <a:off x="5978013" y="4237636"/>
            <a:ext cx="4237059" cy="2555052"/>
          </a:xfrm>
          <a:prstGeom prst="rect">
            <a:avLst/>
          </a:prstGeom>
        </p:spPr>
      </p:pic>
      <p:cxnSp>
        <p:nvCxnSpPr>
          <p:cNvPr id="10" name="Straight Connector 9">
            <a:extLst>
              <a:ext uri="{FF2B5EF4-FFF2-40B4-BE49-F238E27FC236}">
                <a16:creationId xmlns:a16="http://schemas.microsoft.com/office/drawing/2014/main" id="{B70FB13C-EBF0-5D17-E2E6-08926FB9048E}"/>
              </a:ext>
            </a:extLst>
          </p:cNvPr>
          <p:cNvCxnSpPr/>
          <p:nvPr/>
        </p:nvCxnSpPr>
        <p:spPr>
          <a:xfrm>
            <a:off x="370757" y="3873910"/>
            <a:ext cx="3935772" cy="0"/>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5964228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A1C7478-A88E-8523-F79B-DFF754B94767}"/>
              </a:ext>
            </a:extLst>
          </p:cNvPr>
          <p:cNvPicPr>
            <a:picLocks noChangeAspect="1"/>
          </p:cNvPicPr>
          <p:nvPr/>
        </p:nvPicPr>
        <p:blipFill rotWithShape="1">
          <a:blip r:embed="rId2"/>
          <a:srcRect b="4193"/>
          <a:stretch/>
        </p:blipFill>
        <p:spPr>
          <a:xfrm>
            <a:off x="974916" y="1273628"/>
            <a:ext cx="10242168" cy="5472961"/>
          </a:xfrm>
          <a:prstGeom prst="rect">
            <a:avLst/>
          </a:prstGeom>
          <a:solidFill>
            <a:schemeClr val="accent1">
              <a:lumMod val="75000"/>
            </a:schemeClr>
          </a:solidFill>
        </p:spPr>
      </p:pic>
      <p:sp>
        <p:nvSpPr>
          <p:cNvPr id="8" name="Title 7">
            <a:extLst>
              <a:ext uri="{FF2B5EF4-FFF2-40B4-BE49-F238E27FC236}">
                <a16:creationId xmlns:a16="http://schemas.microsoft.com/office/drawing/2014/main" id="{C725A521-0749-3788-7890-B3AB4A019443}"/>
              </a:ext>
            </a:extLst>
          </p:cNvPr>
          <p:cNvSpPr>
            <a:spLocks noGrp="1"/>
          </p:cNvSpPr>
          <p:nvPr>
            <p:ph type="title"/>
          </p:nvPr>
        </p:nvSpPr>
        <p:spPr>
          <a:xfrm>
            <a:off x="680322" y="546399"/>
            <a:ext cx="8431022" cy="727229"/>
          </a:xfrm>
        </p:spPr>
        <p:txBody>
          <a:bodyPr>
            <a:normAutofit/>
          </a:bodyPr>
          <a:lstStyle/>
          <a:p>
            <a:r>
              <a:rPr lang="en-GB" sz="3600" b="1" dirty="0"/>
              <a:t>Where next?</a:t>
            </a:r>
            <a:endParaRPr lang="en-GB" dirty="0"/>
          </a:p>
        </p:txBody>
      </p:sp>
    </p:spTree>
    <p:extLst>
      <p:ext uri="{BB962C8B-B14F-4D97-AF65-F5344CB8AC3E}">
        <p14:creationId xmlns:p14="http://schemas.microsoft.com/office/powerpoint/2010/main" val="28666796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725A521-0749-3788-7890-B3AB4A019443}"/>
              </a:ext>
            </a:extLst>
          </p:cNvPr>
          <p:cNvSpPr>
            <a:spLocks noGrp="1"/>
          </p:cNvSpPr>
          <p:nvPr>
            <p:ph type="title"/>
          </p:nvPr>
        </p:nvSpPr>
        <p:spPr>
          <a:xfrm>
            <a:off x="680322" y="546399"/>
            <a:ext cx="8431022" cy="727229"/>
          </a:xfrm>
        </p:spPr>
        <p:txBody>
          <a:bodyPr>
            <a:normAutofit/>
          </a:bodyPr>
          <a:lstStyle/>
          <a:p>
            <a:r>
              <a:rPr lang="en-GB" sz="3600" b="1" dirty="0"/>
              <a:t>Where next?</a:t>
            </a:r>
            <a:endParaRPr lang="en-GB" dirty="0"/>
          </a:p>
        </p:txBody>
      </p:sp>
      <p:sp>
        <p:nvSpPr>
          <p:cNvPr id="2" name="TextBox 1">
            <a:extLst>
              <a:ext uri="{FF2B5EF4-FFF2-40B4-BE49-F238E27FC236}">
                <a16:creationId xmlns:a16="http://schemas.microsoft.com/office/drawing/2014/main" id="{4C2C8E1F-07B8-0187-299F-FED46470F27E}"/>
              </a:ext>
            </a:extLst>
          </p:cNvPr>
          <p:cNvSpPr txBox="1"/>
          <p:nvPr/>
        </p:nvSpPr>
        <p:spPr>
          <a:xfrm>
            <a:off x="680322" y="2064284"/>
            <a:ext cx="10791825" cy="4955203"/>
          </a:xfrm>
          <a:prstGeom prst="rect">
            <a:avLst/>
          </a:prstGeom>
          <a:noFill/>
        </p:spPr>
        <p:txBody>
          <a:bodyPr wrap="square" rtlCol="0">
            <a:spAutoFit/>
          </a:bodyPr>
          <a:lstStyle/>
          <a:p>
            <a:pPr marL="285750" indent="-285750">
              <a:buFont typeface="Arial" panose="020B0604020202020204" pitchFamily="34" charset="0"/>
              <a:buChar char="•"/>
            </a:pPr>
            <a:r>
              <a:rPr lang="en-GB" sz="1400" dirty="0"/>
              <a:t>Compassionate Leadership Programme – The Powys Compassionate Leader – (3 Day F2F)</a:t>
            </a:r>
          </a:p>
          <a:p>
            <a:pPr marL="285750" indent="-285750">
              <a:buFont typeface="Arial" panose="020B0604020202020204" pitchFamily="34" charset="0"/>
              <a:buChar char="•"/>
            </a:pPr>
            <a:endParaRPr lang="en-GB" sz="1400" dirty="0"/>
          </a:p>
          <a:p>
            <a:pPr marL="285750" indent="-285750">
              <a:buFont typeface="Arial" panose="020B0604020202020204" pitchFamily="34" charset="0"/>
              <a:buChar char="•"/>
            </a:pPr>
            <a:r>
              <a:rPr lang="en-GB" sz="1400" dirty="0"/>
              <a:t>Fundamentals of Coaching – (2 Day F2F)</a:t>
            </a:r>
          </a:p>
          <a:p>
            <a:pPr marL="285750" indent="-285750">
              <a:buFont typeface="Arial" panose="020B0604020202020204" pitchFamily="34" charset="0"/>
              <a:buChar char="•"/>
            </a:pPr>
            <a:endParaRPr lang="en-GB" sz="1400" dirty="0"/>
          </a:p>
          <a:p>
            <a:pPr marL="285750" indent="-285750">
              <a:buFont typeface="Arial" panose="020B0604020202020204" pitchFamily="34" charset="0"/>
              <a:buChar char="•"/>
            </a:pPr>
            <a:r>
              <a:rPr lang="en-GB" sz="1400" dirty="0"/>
              <a:t>Professional Leadership Immersive Programme – contact us for information on this</a:t>
            </a:r>
          </a:p>
          <a:p>
            <a:pPr marL="285750" indent="-285750">
              <a:buFont typeface="Arial" panose="020B0604020202020204" pitchFamily="34" charset="0"/>
              <a:buChar char="•"/>
            </a:pPr>
            <a:endParaRPr lang="en-GB" sz="1400" dirty="0"/>
          </a:p>
          <a:p>
            <a:pPr marL="285750" indent="-285750">
              <a:buFont typeface="Arial" panose="020B0604020202020204" pitchFamily="34" charset="0"/>
              <a:buChar char="•"/>
            </a:pPr>
            <a:r>
              <a:rPr lang="en-GB" sz="1400" dirty="0"/>
              <a:t>PAVO newsletter – H,SC&amp;C Academy and ILA courses information</a:t>
            </a:r>
          </a:p>
          <a:p>
            <a:pPr marL="285750" indent="-285750">
              <a:buFont typeface="Arial" panose="020B0604020202020204" pitchFamily="34" charset="0"/>
              <a:buChar char="•"/>
            </a:pPr>
            <a:endParaRPr lang="en-GB" sz="1400" dirty="0"/>
          </a:p>
          <a:p>
            <a:pPr marL="285750" indent="-285750">
              <a:buFont typeface="Arial" panose="020B0604020202020204" pitchFamily="34" charset="0"/>
              <a:buChar char="•"/>
            </a:pPr>
            <a:r>
              <a:rPr lang="en-GB" sz="1400" dirty="0"/>
              <a:t>Gwella Leadership Portal - </a:t>
            </a:r>
            <a:r>
              <a:rPr lang="en-GB" sz="1400" dirty="0" err="1"/>
              <a:t>leadershipportal.heiw.wales</a:t>
            </a:r>
            <a:r>
              <a:rPr lang="en-GB" sz="1400" dirty="0"/>
              <a:t> (Compassionate Leader Self Assessment and 360 tool, </a:t>
            </a:r>
            <a:r>
              <a:rPr lang="en-GB" sz="1400" dirty="0" err="1"/>
              <a:t>inc</a:t>
            </a:r>
            <a:r>
              <a:rPr lang="en-GB" sz="1400" dirty="0"/>
              <a:t> Powys Joint Leadership Conference Recordings)</a:t>
            </a:r>
          </a:p>
          <a:p>
            <a:pPr marL="285750" indent="-285750">
              <a:buFont typeface="Arial" panose="020B0604020202020204" pitchFamily="34" charset="0"/>
              <a:buChar char="•"/>
            </a:pPr>
            <a:endParaRPr lang="en-GB" sz="1400" dirty="0"/>
          </a:p>
          <a:p>
            <a:pPr marL="285750" indent="-285750">
              <a:buFont typeface="Arial" panose="020B0604020202020204" pitchFamily="34" charset="0"/>
              <a:buChar char="•"/>
            </a:pPr>
            <a:r>
              <a:rPr lang="en-GB" sz="1400" dirty="0"/>
              <a:t>Social Care Wales - </a:t>
            </a:r>
            <a:r>
              <a:rPr lang="en-GB" sz="1400" dirty="0" err="1"/>
              <a:t>socialcare.wales</a:t>
            </a:r>
            <a:r>
              <a:rPr lang="en-GB" sz="1400" dirty="0"/>
              <a:t>/resources-guidance</a:t>
            </a:r>
          </a:p>
          <a:p>
            <a:pPr marL="285750" indent="-285750">
              <a:buFont typeface="Arial" panose="020B0604020202020204" pitchFamily="34" charset="0"/>
              <a:buChar char="•"/>
            </a:pPr>
            <a:endParaRPr lang="en-GB" sz="1400" dirty="0"/>
          </a:p>
          <a:p>
            <a:pPr marL="285750" indent="-285750">
              <a:buFont typeface="Arial" panose="020B0604020202020204" pitchFamily="34" charset="0"/>
              <a:buChar char="•"/>
            </a:pPr>
            <a:r>
              <a:rPr lang="en-GB" sz="1400" dirty="0"/>
              <a:t>IHSCM - </a:t>
            </a:r>
            <a:r>
              <a:rPr lang="en-GB" sz="1400" dirty="0">
                <a:hlinkClick r:id="rId2"/>
              </a:rPr>
              <a:t>IHSCM (ihm.org.uk)</a:t>
            </a:r>
            <a:r>
              <a:rPr lang="en-GB" sz="1400" dirty="0"/>
              <a:t> (Free membership via </a:t>
            </a:r>
            <a:r>
              <a:rPr lang="en-GB" sz="1400" dirty="0" err="1"/>
              <a:t>Gwella</a:t>
            </a:r>
            <a:r>
              <a:rPr lang="en-GB" sz="1400" dirty="0"/>
              <a:t>)</a:t>
            </a:r>
          </a:p>
          <a:p>
            <a:pPr marL="285750" indent="-285750">
              <a:buFont typeface="Arial" panose="020B0604020202020204" pitchFamily="34" charset="0"/>
              <a:buChar char="•"/>
            </a:pPr>
            <a:endParaRPr lang="en-GB" sz="1400" dirty="0"/>
          </a:p>
          <a:p>
            <a:pPr marL="285750" indent="-285750">
              <a:buFont typeface="Arial" panose="020B0604020202020204" pitchFamily="34" charset="0"/>
              <a:buChar char="•"/>
            </a:pPr>
            <a:r>
              <a:rPr lang="en-GB" sz="1400" dirty="0"/>
              <a:t>Powys Coaching Network – Access via </a:t>
            </a:r>
            <a:r>
              <a:rPr lang="en-GB" sz="1400" dirty="0" err="1"/>
              <a:t>sharepoint</a:t>
            </a:r>
            <a:r>
              <a:rPr lang="en-GB" sz="1400" dirty="0"/>
              <a:t> for PCC and PTHB, - PAVO staff email </a:t>
            </a:r>
          </a:p>
          <a:p>
            <a:pPr algn="ctr"/>
            <a:r>
              <a:rPr lang="en-GB" dirty="0"/>
              <a:t>powyscoachingnetwork@powys.gov.uk</a:t>
            </a:r>
          </a:p>
          <a:p>
            <a:pPr marL="285750" indent="-285750">
              <a:buFont typeface="Arial" panose="020B0604020202020204" pitchFamily="34" charset="0"/>
              <a:buChar char="•"/>
            </a:pPr>
            <a:endParaRPr lang="en-GB" sz="1400" dirty="0"/>
          </a:p>
          <a:p>
            <a:pPr algn="ctr"/>
            <a:r>
              <a:rPr lang="en-GB" dirty="0"/>
              <a:t>Please speak to us about the Core and Bespoke Leadership and Team Development </a:t>
            </a:r>
          </a:p>
          <a:p>
            <a:pPr algn="ctr"/>
            <a:r>
              <a:rPr lang="en-GB" dirty="0"/>
              <a:t>Support on offer from the Academy Team</a:t>
            </a:r>
          </a:p>
          <a:p>
            <a:endParaRPr lang="en-GB" sz="1400" dirty="0"/>
          </a:p>
        </p:txBody>
      </p:sp>
    </p:spTree>
    <p:extLst>
      <p:ext uri="{BB962C8B-B14F-4D97-AF65-F5344CB8AC3E}">
        <p14:creationId xmlns:p14="http://schemas.microsoft.com/office/powerpoint/2010/main" val="25961600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75030D-DDF9-D7FA-DC47-CF9002599FFC}"/>
              </a:ext>
            </a:extLst>
          </p:cNvPr>
          <p:cNvSpPr>
            <a:spLocks noGrp="1"/>
          </p:cNvSpPr>
          <p:nvPr>
            <p:ph type="title"/>
          </p:nvPr>
        </p:nvSpPr>
        <p:spPr/>
        <p:txBody>
          <a:bodyPr/>
          <a:lstStyle/>
          <a:p>
            <a:pPr algn="ctr"/>
            <a:r>
              <a:rPr lang="en-GB" sz="3600" dirty="0"/>
              <a:t>Food For Thought</a:t>
            </a:r>
            <a:br>
              <a:rPr lang="en-GB" sz="3600" dirty="0"/>
            </a:br>
            <a:endParaRPr lang="en-GB" dirty="0"/>
          </a:p>
        </p:txBody>
      </p:sp>
      <p:sp>
        <p:nvSpPr>
          <p:cNvPr id="3" name="Text Placeholder 2">
            <a:extLst>
              <a:ext uri="{FF2B5EF4-FFF2-40B4-BE49-F238E27FC236}">
                <a16:creationId xmlns:a16="http://schemas.microsoft.com/office/drawing/2014/main" id="{35045E7D-0B7D-3544-C10E-7A05E01DEF83}"/>
              </a:ext>
            </a:extLst>
          </p:cNvPr>
          <p:cNvSpPr>
            <a:spLocks noGrp="1"/>
          </p:cNvSpPr>
          <p:nvPr>
            <p:ph type="body" idx="1"/>
          </p:nvPr>
        </p:nvSpPr>
        <p:spPr/>
        <p:txBody>
          <a:bodyPr/>
          <a:lstStyle/>
          <a:p>
            <a:endParaRPr lang="en-GB" dirty="0"/>
          </a:p>
        </p:txBody>
      </p:sp>
      <p:pic>
        <p:nvPicPr>
          <p:cNvPr id="6" name="Online Media 5" title="Domino Chain Reaction (short version): geometric growth in action">
            <a:hlinkClick r:id="" action="ppaction://media"/>
            <a:extLst>
              <a:ext uri="{FF2B5EF4-FFF2-40B4-BE49-F238E27FC236}">
                <a16:creationId xmlns:a16="http://schemas.microsoft.com/office/drawing/2014/main" id="{E6C38E90-A0C5-B2C0-DC03-5DA8C84342E1}"/>
              </a:ext>
            </a:extLst>
          </p:cNvPr>
          <p:cNvPicPr>
            <a:picLocks noRot="1" noChangeAspect="1"/>
          </p:cNvPicPr>
          <p:nvPr>
            <a:videoFile r:link="rId1"/>
          </p:nvPr>
        </p:nvPicPr>
        <p:blipFill>
          <a:blip r:embed="rId4"/>
          <a:stretch>
            <a:fillRect/>
          </a:stretch>
        </p:blipFill>
        <p:spPr>
          <a:xfrm>
            <a:off x="151472" y="644128"/>
            <a:ext cx="8840128" cy="4994672"/>
          </a:xfrm>
          <a:prstGeom prst="rect">
            <a:avLst/>
          </a:prstGeom>
        </p:spPr>
      </p:pic>
    </p:spTree>
    <p:extLst>
      <p:ext uri="{BB962C8B-B14F-4D97-AF65-F5344CB8AC3E}">
        <p14:creationId xmlns:p14="http://schemas.microsoft.com/office/powerpoint/2010/main" val="2419386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6"/>
                </p:tgtEl>
              </p:cMediaNode>
            </p:video>
          </p:childTnLst>
        </p:cTn>
      </p:par>
    </p:tnLst>
    <p:bldLst>
      <p:bldP spid="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erlin">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Making things better</Template>
  <TotalTime>14757</TotalTime>
  <Words>1570</Words>
  <Application>Microsoft Office PowerPoint</Application>
  <PresentationFormat>Widescreen</PresentationFormat>
  <Paragraphs>195</Paragraphs>
  <Slides>18</Slides>
  <Notes>11</Notes>
  <HiddenSlides>0</HiddenSlides>
  <MMClips>2</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18</vt:i4>
      </vt:variant>
    </vt:vector>
  </HeadingPairs>
  <TitlesOfParts>
    <vt:vector size="31" baseType="lpstr">
      <vt:lpstr>Arial</vt:lpstr>
      <vt:lpstr>Calibri</vt:lpstr>
      <vt:lpstr>Calibri Light</vt:lpstr>
      <vt:lpstr>Century Gothic</vt:lpstr>
      <vt:lpstr>Courier New</vt:lpstr>
      <vt:lpstr>Lato</vt:lpstr>
      <vt:lpstr>Lora</vt:lpstr>
      <vt:lpstr>Myriad Pro Light</vt:lpstr>
      <vt:lpstr>Times New Roman</vt:lpstr>
      <vt:lpstr>Trebuchet MS</vt:lpstr>
      <vt:lpstr>Verdana</vt:lpstr>
      <vt:lpstr>Office Theme</vt:lpstr>
      <vt:lpstr>Berlin</vt:lpstr>
      <vt:lpstr>Introduction to Compassionate Leadership Behaviours: </vt:lpstr>
      <vt:lpstr>Activity: Count to Ten</vt:lpstr>
      <vt:lpstr>Compassion</vt:lpstr>
      <vt:lpstr>Benefits of a compassionate approach</vt:lpstr>
      <vt:lpstr>Compassion and Core needs </vt:lpstr>
      <vt:lpstr>What is the impact on you of leaders who……</vt:lpstr>
      <vt:lpstr>Takes Effective Actions</vt:lpstr>
      <vt:lpstr>Communication</vt:lpstr>
      <vt:lpstr>Listen with Fascination</vt:lpstr>
      <vt:lpstr>Seek to Understand</vt:lpstr>
      <vt:lpstr>Empathise</vt:lpstr>
      <vt:lpstr>PowerPoint Presentation</vt:lpstr>
      <vt:lpstr>Logical Levels</vt:lpstr>
      <vt:lpstr>What are Compassionate Behaviours?</vt:lpstr>
      <vt:lpstr>PowerPoint Presentation</vt:lpstr>
      <vt:lpstr>Where next?</vt:lpstr>
      <vt:lpstr>Where next?</vt:lpstr>
      <vt:lpstr>Food For Thought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Ross Young (Powys Teaching Health Board – Workforce and OD)</dc:creator>
  <cp:lastModifiedBy>Ross Young (PTHB – Workforce and OD)</cp:lastModifiedBy>
  <cp:revision>14</cp:revision>
  <dcterms:created xsi:type="dcterms:W3CDTF">2022-12-20T13:20:14Z</dcterms:created>
  <dcterms:modified xsi:type="dcterms:W3CDTF">2024-11-11T11:26:41Z</dcterms:modified>
</cp:coreProperties>
</file>