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14"/>
  </p:notesMasterIdLst>
  <p:handoutMasterIdLst>
    <p:handoutMasterId r:id="rId15"/>
  </p:handoutMasterIdLst>
  <p:sldIdLst>
    <p:sldId id="266" r:id="rId2"/>
    <p:sldId id="267" r:id="rId3"/>
    <p:sldId id="271" r:id="rId4"/>
    <p:sldId id="288" r:id="rId5"/>
    <p:sldId id="289" r:id="rId6"/>
    <p:sldId id="290" r:id="rId7"/>
    <p:sldId id="291" r:id="rId8"/>
    <p:sldId id="292" r:id="rId9"/>
    <p:sldId id="287" r:id="rId10"/>
    <p:sldId id="283" r:id="rId11"/>
    <p:sldId id="277" r:id="rId12"/>
    <p:sldId id="282" r:id="rId13"/>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C599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EE6D87-81C3-4461-B087-5AAB5B17683A}" v="102" dt="2024-10-31T11:51:31.1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04" autoAdjust="0"/>
    <p:restoredTop sz="96247" autoAdjust="0"/>
  </p:normalViewPr>
  <p:slideViewPr>
    <p:cSldViewPr>
      <p:cViewPr varScale="1">
        <p:scale>
          <a:sx n="106" d="100"/>
          <a:sy n="106" d="100"/>
        </p:scale>
        <p:origin x="1590" y="114"/>
      </p:cViewPr>
      <p:guideLst>
        <p:guide orient="horz" pos="2160"/>
        <p:guide pos="2880"/>
      </p:guideLst>
    </p:cSldViewPr>
  </p:slideViewPr>
  <p:outlineViewPr>
    <p:cViewPr>
      <p:scale>
        <a:sx n="33" d="100"/>
        <a:sy n="33" d="100"/>
      </p:scale>
      <p:origin x="0" y="-150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dirty="0"/>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6E7D018D-748F-47BF-843A-40349A141CAC}" type="datetimeFigureOut">
              <a:rPr lang="en-US" smtClean="0"/>
              <a:pPr/>
              <a:t>10/31/2024</a:t>
            </a:fld>
            <a:endParaRPr lang="en-US" dirty="0"/>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dirty="0"/>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04AC5213-BACC-41AB-9B61-B40CF6C5296E}" type="slidenum">
              <a:rPr lang="en-US" smtClean="0"/>
              <a:pPr/>
              <a:t>‹#›</a:t>
            </a:fld>
            <a:endParaRPr lang="en-US" dirty="0"/>
          </a:p>
        </p:txBody>
      </p:sp>
    </p:spTree>
    <p:extLst>
      <p:ext uri="{BB962C8B-B14F-4D97-AF65-F5344CB8AC3E}">
        <p14:creationId xmlns:p14="http://schemas.microsoft.com/office/powerpoint/2010/main" val="1124373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dirty="0"/>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3E9B8FB-2ABD-42C9-A6DA-A6789EAF441D}" type="datetimeFigureOut">
              <a:rPr lang="en-US" smtClean="0"/>
              <a:pPr/>
              <a:t>10/31/2024</a:t>
            </a:fld>
            <a:endParaRPr lang="en-US" dirty="0"/>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endParaRPr lang="en-US" dirty="0"/>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dirty="0"/>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BE2A7042-DEED-4AA1-9E89-4A16B2572577}" type="slidenum">
              <a:rPr lang="en-US" smtClean="0"/>
              <a:pPr/>
              <a:t>‹#›</a:t>
            </a:fld>
            <a:endParaRPr lang="en-US" dirty="0"/>
          </a:p>
        </p:txBody>
      </p:sp>
    </p:spTree>
    <p:extLst>
      <p:ext uri="{BB962C8B-B14F-4D97-AF65-F5344CB8AC3E}">
        <p14:creationId xmlns:p14="http://schemas.microsoft.com/office/powerpoint/2010/main" val="4197901053"/>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E2A7042-DEED-4AA1-9E89-4A16B2572577}"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658" tIns="43329" rIns="86658" bIns="43329"/>
          <a:lstStyle/>
          <a:p>
            <a:pPr marL="218149" indent="-218149">
              <a:buFontTx/>
              <a:buAutoNum type="arabicPeriod"/>
            </a:pPr>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658" tIns="43329" rIns="86658" bIns="43329"/>
          <a:lstStyle/>
          <a:p>
            <a:pPr marL="218149" indent="-218149">
              <a:buFontTx/>
              <a:buAutoNum type="arabicPeriod"/>
            </a:pPr>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37A57-E3B3-5BED-EFF8-FD451FD112A3}"/>
            </a:ext>
          </a:extLst>
        </p:cNvPr>
        <p:cNvGrpSpPr/>
        <p:nvPr/>
      </p:nvGrpSpPr>
      <p:grpSpPr>
        <a:xfrm>
          <a:off x="0" y="0"/>
          <a:ext cx="0" cy="0"/>
          <a:chOff x="0" y="0"/>
          <a:chExt cx="0" cy="0"/>
        </a:xfrm>
      </p:grpSpPr>
      <p:sp>
        <p:nvSpPr>
          <p:cNvPr id="120834" name="Rectangle 7">
            <a:extLst>
              <a:ext uri="{FF2B5EF4-FFF2-40B4-BE49-F238E27FC236}">
                <a16:creationId xmlns:a16="http://schemas.microsoft.com/office/drawing/2014/main" id="{3AD84DE2-4781-8CAE-FFB1-092748FBAE76}"/>
              </a:ext>
            </a:extLst>
          </p:cNvPr>
          <p:cNvSpPr txBox="1">
            <a:spLocks noGrp="1" noChangeArrowheads="1"/>
          </p:cNvSpPr>
          <p:nvPr/>
        </p:nvSpPr>
        <p:spPr bwMode="auto">
          <a:xfrm>
            <a:off x="3883827" y="8685421"/>
            <a:ext cx="2972590" cy="45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481" tIns="43740" rIns="87481" bIns="43740" anchor="b"/>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1A2CEC84-DC1E-4977-AC74-C8F6A577F683}" type="slidenum">
              <a:rPr lang="en-GB" altLang="en-US" sz="1100"/>
              <a:pPr algn="r" eaLnBrk="1" hangingPunct="1"/>
              <a:t>9</a:t>
            </a:fld>
            <a:endParaRPr lang="en-GB" altLang="en-US" sz="1100"/>
          </a:p>
        </p:txBody>
      </p:sp>
      <p:sp>
        <p:nvSpPr>
          <p:cNvPr id="120835" name="Rectangle 2">
            <a:extLst>
              <a:ext uri="{FF2B5EF4-FFF2-40B4-BE49-F238E27FC236}">
                <a16:creationId xmlns:a16="http://schemas.microsoft.com/office/drawing/2014/main" id="{CFAC3219-E47D-65FA-33F7-792563DAB6D3}"/>
              </a:ext>
            </a:extLst>
          </p:cNvPr>
          <p:cNvSpPr>
            <a:spLocks noGrp="1" noRot="1" noChangeAspect="1" noChangeArrowheads="1" noTextEdit="1"/>
          </p:cNvSpPr>
          <p:nvPr>
            <p:ph type="sldImg"/>
          </p:nvPr>
        </p:nvSpPr>
        <p:spPr>
          <a:ln/>
        </p:spPr>
      </p:sp>
      <p:sp>
        <p:nvSpPr>
          <p:cNvPr id="120836" name="Rectangle 3">
            <a:extLst>
              <a:ext uri="{FF2B5EF4-FFF2-40B4-BE49-F238E27FC236}">
                <a16:creationId xmlns:a16="http://schemas.microsoft.com/office/drawing/2014/main" id="{3C6225CF-3A5E-CABA-C91D-EC69342CFF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658" tIns="43329" rIns="86658" bIns="43329"/>
          <a:lstStyle/>
          <a:p>
            <a:pPr eaLnBrk="1" hangingPunct="1"/>
            <a:endParaRPr lang="en-GB" altLang="en-US"/>
          </a:p>
        </p:txBody>
      </p:sp>
    </p:spTree>
    <p:extLst>
      <p:ext uri="{BB962C8B-B14F-4D97-AF65-F5344CB8AC3E}">
        <p14:creationId xmlns:p14="http://schemas.microsoft.com/office/powerpoint/2010/main" val="572665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txBox="1">
            <a:spLocks noGrp="1" noChangeArrowheads="1"/>
          </p:cNvSpPr>
          <p:nvPr/>
        </p:nvSpPr>
        <p:spPr bwMode="auto">
          <a:xfrm>
            <a:off x="3883827" y="8685421"/>
            <a:ext cx="2972590" cy="45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481" tIns="43740" rIns="87481" bIns="43740" anchor="b"/>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1A2CEC84-DC1E-4977-AC74-C8F6A577F683}" type="slidenum">
              <a:rPr lang="en-GB" altLang="en-US" sz="1100"/>
              <a:pPr algn="r" eaLnBrk="1" hangingPunct="1"/>
              <a:t>10</a:t>
            </a:fld>
            <a:endParaRPr lang="en-GB" altLang="en-US" sz="110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658" tIns="43329" rIns="86658" bIns="43329"/>
          <a:lstStyle/>
          <a:p>
            <a:pPr eaLnBrk="1" hangingPunct="1"/>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txBox="1">
            <a:spLocks noGrp="1" noChangeArrowheads="1"/>
          </p:cNvSpPr>
          <p:nvPr/>
        </p:nvSpPr>
        <p:spPr bwMode="auto">
          <a:xfrm>
            <a:off x="3883827" y="8685421"/>
            <a:ext cx="2972590" cy="45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481" tIns="43740" rIns="87481" bIns="43740" anchor="b"/>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287069F9-7F17-40AE-91CA-59ED1EA9C955}" type="slidenum">
              <a:rPr lang="en-GB" altLang="en-US" sz="1100"/>
              <a:pPr algn="r" eaLnBrk="1" hangingPunct="1"/>
              <a:t>11</a:t>
            </a:fld>
            <a:endParaRPr lang="en-GB" altLang="en-US" sz="1100"/>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658" tIns="43329" rIns="86658" bIns="43329"/>
          <a:lstStyle/>
          <a:p>
            <a:pPr eaLnBrk="1" hangingPunct="1"/>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E2A7042-DEED-4AA1-9E89-4A16B2572577}" type="slidenum">
              <a:rPr lang="en-US" smtClean="0"/>
              <a:pPr/>
              <a:t>12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Album Cover">
    <p:spTree>
      <p:nvGrpSpPr>
        <p:cNvPr id="1" name=""/>
        <p:cNvGrpSpPr/>
        <p:nvPr/>
      </p:nvGrpSpPr>
      <p:grpSpPr>
        <a:xfrm>
          <a:off x="0" y="0"/>
          <a:ext cx="0" cy="0"/>
          <a:chOff x="0" y="0"/>
          <a:chExt cx="0" cy="0"/>
        </a:xfrm>
      </p:grpSpPr>
      <p:sp>
        <p:nvSpPr>
          <p:cNvPr id="10" name="Rectangle 9"/>
          <p:cNvSpPr/>
          <p:nvPr userDrawn="1"/>
        </p:nvSpPr>
        <p:spPr>
          <a:xfrm>
            <a:off x="7162800" y="137160"/>
            <a:ext cx="228600" cy="5257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userDrawn="1"/>
        </p:nvSpPr>
        <p:spPr>
          <a:xfrm>
            <a:off x="7467600" y="133350"/>
            <a:ext cx="1447800" cy="5257800"/>
          </a:xfrm>
          <a:prstGeom prst="rect">
            <a:avLst/>
          </a:prstGeom>
          <a:solidFill>
            <a:schemeClr val="accent3"/>
          </a:soli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 Placeholder 30"/>
          <p:cNvSpPr>
            <a:spLocks noGrp="1"/>
          </p:cNvSpPr>
          <p:nvPr>
            <p:ph type="body" sz="quarter" idx="10" hasCustomPrompt="1"/>
          </p:nvPr>
        </p:nvSpPr>
        <p:spPr>
          <a:xfrm>
            <a:off x="228600" y="5467350"/>
            <a:ext cx="8672946" cy="1238250"/>
          </a:xfrm>
          <a:solidFill>
            <a:schemeClr val="accent1"/>
          </a:solidFill>
        </p:spPr>
        <p:txBody>
          <a:bodyPr vert="horz" anchor="ctr">
            <a:noAutofit/>
          </a:bodyPr>
          <a:lstStyle>
            <a:lvl1pPr marL="0" indent="0" algn="l">
              <a:buFontTx/>
              <a:buNone/>
              <a:defRPr lang="en-US" sz="4800" baseline="0" dirty="0">
                <a:solidFill>
                  <a:schemeClr val="bg1"/>
                </a:solidFill>
              </a:defRPr>
            </a:lvl1pPr>
            <a:extLst/>
          </a:lstStyle>
          <a:p>
            <a:pPr lvl="0"/>
            <a:r>
              <a:rPr lang="en-US" dirty="0"/>
              <a:t>Click to add photo album title</a:t>
            </a:r>
          </a:p>
        </p:txBody>
      </p:sp>
      <p:sp>
        <p:nvSpPr>
          <p:cNvPr id="12" name="Picture Placeholder 11"/>
          <p:cNvSpPr>
            <a:spLocks noGrp="1"/>
          </p:cNvSpPr>
          <p:nvPr>
            <p:ph type="pic" sz="quarter" idx="11"/>
          </p:nvPr>
        </p:nvSpPr>
        <p:spPr>
          <a:xfrm>
            <a:off x="228600" y="152400"/>
            <a:ext cx="6858000" cy="5239512"/>
          </a:xfrm>
          <a:solidFill>
            <a:schemeClr val="bg1"/>
          </a:solidFill>
          <a:ln w="34925" cap="rnd" cmpd="sng" algn="ctr">
            <a:noFill/>
            <a:prstDash val="solid"/>
          </a:ln>
          <a:effectLst/>
        </p:spPr>
        <p:style>
          <a:lnRef idx="3">
            <a:schemeClr val="lt1"/>
          </a:lnRef>
          <a:fillRef idx="1">
            <a:schemeClr val="accent5"/>
          </a:fillRef>
          <a:effectRef idx="1">
            <a:schemeClr val="accent5"/>
          </a:effectRef>
          <a:fontRef idx="minor">
            <a:schemeClr val="lt1"/>
          </a:fontRef>
        </p:style>
        <p:txBody>
          <a:bodyPr vert="horz"/>
          <a:lstStyle>
            <a:lvl1pPr marL="0" indent="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11" name="Rectangle 10"/>
          <p:cNvSpPr>
            <a:spLocks noGrp="1"/>
          </p:cNvSpPr>
          <p:nvPr>
            <p:ph type="dt" sz="half" idx="12"/>
          </p:nvPr>
        </p:nvSpPr>
        <p:spPr/>
        <p:txBody>
          <a:bodyPr/>
          <a:lstStyle/>
          <a:p>
            <a:pPr algn="r"/>
            <a:fld id="{9668B50E-0B48-4566-8609-C51CF752A7DF}" type="datetimeFigureOut">
              <a:rPr lang="en-US" smtClean="0">
                <a:solidFill>
                  <a:schemeClr val="bg1"/>
                </a:solidFill>
              </a:rPr>
              <a:pPr algn="r"/>
              <a:t>10/31/2024</a:t>
            </a:fld>
            <a:endParaRPr lang="en-US" dirty="0"/>
          </a:p>
        </p:txBody>
      </p:sp>
      <p:sp>
        <p:nvSpPr>
          <p:cNvPr id="13" name="Rectangle 12"/>
          <p:cNvSpPr>
            <a:spLocks noGrp="1"/>
          </p:cNvSpPr>
          <p:nvPr>
            <p:ph type="sldNum" sz="quarter" idx="13"/>
          </p:nvPr>
        </p:nvSpPr>
        <p:spPr/>
        <p:txBody>
          <a:bodyPr/>
          <a:lstStyle/>
          <a:p>
            <a:fld id="{8A4431D5-1B33-458B-8AFD-CECCB0FA18CB}" type="slidenum">
              <a:rPr lang="en-US" smtClean="0">
                <a:solidFill>
                  <a:schemeClr val="bg1"/>
                </a:solidFill>
              </a:rPr>
              <a:pPr/>
              <a:t>‹#›</a:t>
            </a:fld>
            <a:endParaRPr lang="en-US" dirty="0"/>
          </a:p>
        </p:txBody>
      </p:sp>
      <p:sp>
        <p:nvSpPr>
          <p:cNvPr id="14" name="Rectangle 13"/>
          <p:cNvSpPr>
            <a:spLocks noGrp="1"/>
          </p:cNvSpPr>
          <p:nvPr>
            <p:ph type="ftr" sz="quarter" idx="14"/>
          </p:nvPr>
        </p:nvSpPr>
        <p:spPr>
          <a:xfrm rot="16200000">
            <a:off x="7296150" y="3698878"/>
            <a:ext cx="2933700" cy="365125"/>
          </a:xfrm>
        </p:spPr>
        <p:txBody>
          <a:bodyPr/>
          <a:lstStyle/>
          <a:p>
            <a:endParaRPr lang="en-US" dirty="0"/>
          </a:p>
        </p:txBody>
      </p:sp>
      <p:sp>
        <p:nvSpPr>
          <p:cNvPr id="18" name="Rectangle 17"/>
          <p:cNvSpPr>
            <a:spLocks noGrp="1"/>
          </p:cNvSpPr>
          <p:nvPr>
            <p:ph type="body" sz="quarter" idx="15" hasCustomPrompt="1"/>
          </p:nvPr>
        </p:nvSpPr>
        <p:spPr>
          <a:xfrm rot="16200000">
            <a:off x="5372100" y="2247900"/>
            <a:ext cx="5181600" cy="990600"/>
          </a:xfrm>
        </p:spPr>
        <p:txBody>
          <a:bodyPr/>
          <a:lstStyle>
            <a:lvl1pPr marL="0" indent="0" algn="r">
              <a:buNone/>
              <a:defRPr sz="2000">
                <a:solidFill>
                  <a:srgbClr val="FFFFFF"/>
                </a:solidFill>
              </a:defRPr>
            </a:lvl1pPr>
          </a:lstStyle>
          <a:p>
            <a:pPr lvl="0"/>
            <a:r>
              <a:rPr lang="en-US" dirty="0"/>
              <a:t>Click to add date or details</a:t>
            </a: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andscape with Caption">
    <p:spTree>
      <p:nvGrpSpPr>
        <p:cNvPr id="1" name=""/>
        <p:cNvGrpSpPr/>
        <p:nvPr/>
      </p:nvGrpSpPr>
      <p:grpSpPr>
        <a:xfrm>
          <a:off x="0" y="0"/>
          <a:ext cx="0" cy="0"/>
          <a:chOff x="0" y="0"/>
          <a:chExt cx="0" cy="0"/>
        </a:xfrm>
      </p:grpSpPr>
      <p:sp>
        <p:nvSpPr>
          <p:cNvPr id="16" name="Picture Placeholder 15"/>
          <p:cNvSpPr>
            <a:spLocks noGrp="1" noChangeAspect="1"/>
          </p:cNvSpPr>
          <p:nvPr>
            <p:ph type="pic" sz="quarter" idx="10"/>
          </p:nvPr>
        </p:nvSpPr>
        <p:spPr>
          <a:xfrm>
            <a:off x="533400" y="218390"/>
            <a:ext cx="7467600" cy="5600700"/>
          </a:xfr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nchor="t"/>
          <a:lstStyle>
            <a:lvl1pPr marL="0" indent="0" algn="ctr" rtl="0" latinLnBrk="0">
              <a:spcBef>
                <a:spcPct val="20000"/>
              </a:spcBef>
              <a:defRPr lang="en-US" sz="2000" smtClean="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dirty="0"/>
          </a:p>
        </p:txBody>
      </p:sp>
      <p:sp>
        <p:nvSpPr>
          <p:cNvPr id="19" name="Text Placeholder 18"/>
          <p:cNvSpPr>
            <a:spLocks noGrp="1"/>
          </p:cNvSpPr>
          <p:nvPr>
            <p:ph type="body" sz="quarter" idx="11" hasCustomPrompt="1"/>
          </p:nvPr>
        </p:nvSpPr>
        <p:spPr>
          <a:xfrm>
            <a:off x="533400" y="5943600"/>
            <a:ext cx="7467600" cy="762000"/>
          </a:xfrm>
        </p:spPr>
        <p:txBody>
          <a:bodyPr anchor="t" anchorCtr="0"/>
          <a:lstStyle>
            <a:lvl1pPr marL="0" marR="0" indent="0" algn="r">
              <a:buFontTx/>
              <a:buNone/>
              <a:defRPr sz="2400" i="0" baseline="0"/>
            </a:lvl1pPr>
            <a:extLst/>
          </a:lstStyle>
          <a:p>
            <a:pPr lvl="0"/>
            <a:r>
              <a:rPr lang="en-US" dirty="0"/>
              <a:t>Click to add caption</a:t>
            </a:r>
          </a:p>
        </p:txBody>
      </p:sp>
      <p:sp>
        <p:nvSpPr>
          <p:cNvPr id="7" name="Rectangle 6"/>
          <p:cNvSpPr>
            <a:spLocks noGrp="1"/>
          </p:cNvSpPr>
          <p:nvPr>
            <p:ph type="dt" sz="half" idx="12"/>
          </p:nvPr>
        </p:nvSpPr>
        <p:spPr/>
        <p:txBody>
          <a:bodyPr/>
          <a:lstStyle/>
          <a:p>
            <a:pPr algn="r"/>
            <a:fld id="{9668B50E-0B48-4566-8609-C51CF752A7DF}" type="datetimeFigureOut">
              <a:rPr lang="en-US" smtClean="0">
                <a:solidFill>
                  <a:schemeClr val="bg1"/>
                </a:solidFill>
              </a:rPr>
              <a:pPr algn="r"/>
              <a:t>10/31/2024</a:t>
            </a:fld>
            <a:endParaRPr lang="en-US" dirty="0"/>
          </a:p>
        </p:txBody>
      </p:sp>
      <p:sp>
        <p:nvSpPr>
          <p:cNvPr id="8" name="Rectangle 7"/>
          <p:cNvSpPr>
            <a:spLocks noGrp="1"/>
          </p:cNvSpPr>
          <p:nvPr>
            <p:ph type="sldNum" sz="quarter" idx="13"/>
          </p:nvPr>
        </p:nvSpPr>
        <p:spPr/>
        <p:txBody>
          <a:bodyPr/>
          <a:lstStyle/>
          <a:p>
            <a:fld id="{8A4431D5-1B33-458B-8AFD-CECCB0FA18CB}" type="slidenum">
              <a:rPr lang="en-US" smtClean="0">
                <a:solidFill>
                  <a:srgbClr val="FFFFFF"/>
                </a:solidFill>
              </a:rPr>
              <a:pPr/>
              <a:t>‹#›</a:t>
            </a:fld>
            <a:endParaRPr lang="en-US" dirty="0"/>
          </a:p>
        </p:txBody>
      </p:sp>
      <p:sp>
        <p:nvSpPr>
          <p:cNvPr id="9" name="Rectangle 8"/>
          <p:cNvSpPr>
            <a:spLocks noGrp="1"/>
          </p:cNvSpPr>
          <p:nvPr>
            <p:ph type="ftr" sz="quarter" idx="14"/>
          </p:nvPr>
        </p:nvSpPr>
        <p:spPr/>
        <p:txBody>
          <a:bodyPr/>
          <a:lstStyle/>
          <a:p>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ortrait with Caption">
    <p:spTree>
      <p:nvGrpSpPr>
        <p:cNvPr id="1" name=""/>
        <p:cNvGrpSpPr/>
        <p:nvPr/>
      </p:nvGrpSpPr>
      <p:grpSpPr>
        <a:xfrm>
          <a:off x="0" y="0"/>
          <a:ext cx="0" cy="0"/>
          <a:chOff x="0" y="0"/>
          <a:chExt cx="0" cy="0"/>
        </a:xfrm>
      </p:grpSpPr>
      <p:sp>
        <p:nvSpPr>
          <p:cNvPr id="24" name="Picture Placeholder 23"/>
          <p:cNvSpPr>
            <a:spLocks noGrp="1"/>
          </p:cNvSpPr>
          <p:nvPr>
            <p:ph type="pic" sz="quarter" idx="10"/>
          </p:nvPr>
        </p:nvSpPr>
        <p:spPr>
          <a:xfrm>
            <a:off x="304800" y="228600"/>
            <a:ext cx="4754880" cy="63246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nchor="t"/>
          <a:lstStyle>
            <a:lvl1pPr marL="0" indent="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25" name="Text Placeholder 24"/>
          <p:cNvSpPr>
            <a:spLocks noGrp="1"/>
          </p:cNvSpPr>
          <p:nvPr>
            <p:ph type="body" sz="quarter" idx="11" hasCustomPrompt="1"/>
          </p:nvPr>
        </p:nvSpPr>
        <p:spPr>
          <a:xfrm>
            <a:off x="5105400" y="228600"/>
            <a:ext cx="3200400" cy="3810000"/>
          </a:xfrm>
        </p:spPr>
        <p:txBody>
          <a:bodyPr tIns="91440" bIns="91440" anchor="t"/>
          <a:lstStyle>
            <a:lvl1pPr marL="0" marR="0" indent="0" algn="l">
              <a:buFontTx/>
              <a:buNone/>
              <a:defRPr sz="2000" i="0"/>
            </a:lvl1pPr>
            <a:extLst/>
          </a:lstStyle>
          <a:p>
            <a:pPr lvl="0"/>
            <a:r>
              <a:rPr lang="en-US" dirty="0"/>
              <a:t>Click to add caption</a:t>
            </a:r>
          </a:p>
        </p:txBody>
      </p:sp>
      <p:sp>
        <p:nvSpPr>
          <p:cNvPr id="7" name="Rectangle 6"/>
          <p:cNvSpPr>
            <a:spLocks noGrp="1"/>
          </p:cNvSpPr>
          <p:nvPr>
            <p:ph type="dt" sz="half" idx="12"/>
          </p:nvPr>
        </p:nvSpPr>
        <p:spPr/>
        <p:txBody>
          <a:bodyPr/>
          <a:lstStyle/>
          <a:p>
            <a:pPr algn="r"/>
            <a:fld id="{9668B50E-0B48-4566-8609-C51CF752A7DF}" type="datetimeFigureOut">
              <a:rPr lang="en-US" smtClean="0">
                <a:solidFill>
                  <a:schemeClr val="bg1"/>
                </a:solidFill>
              </a:rPr>
              <a:pPr algn="r"/>
              <a:t>10/31/2024</a:t>
            </a:fld>
            <a:endParaRPr lang="en-US" dirty="0"/>
          </a:p>
        </p:txBody>
      </p:sp>
      <p:sp>
        <p:nvSpPr>
          <p:cNvPr id="8" name="Rectangle 7"/>
          <p:cNvSpPr>
            <a:spLocks noGrp="1"/>
          </p:cNvSpPr>
          <p:nvPr>
            <p:ph type="sldNum" sz="quarter" idx="13"/>
          </p:nvPr>
        </p:nvSpPr>
        <p:spPr/>
        <p:txBody>
          <a:bodyPr/>
          <a:lstStyle/>
          <a:p>
            <a:fld id="{8A4431D5-1B33-458B-8AFD-CECCB0FA18CB}" type="slidenum">
              <a:rPr lang="en-US" smtClean="0">
                <a:solidFill>
                  <a:srgbClr val="FFFFFF"/>
                </a:solidFill>
              </a:rPr>
              <a:pPr/>
              <a:t>‹#›</a:t>
            </a:fld>
            <a:endParaRPr lang="en-US" dirty="0"/>
          </a:p>
        </p:txBody>
      </p:sp>
      <p:sp>
        <p:nvSpPr>
          <p:cNvPr id="9" name="Rectangle 8"/>
          <p:cNvSpPr>
            <a:spLocks noGrp="1"/>
          </p:cNvSpPr>
          <p:nvPr>
            <p:ph type="ftr" sz="quarter" idx="14"/>
          </p:nvPr>
        </p:nvSpPr>
        <p:spPr/>
        <p:txBody>
          <a:bodyPr/>
          <a:lstStyle/>
          <a:p>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andscape Fullscreen">
    <p:spTree>
      <p:nvGrpSpPr>
        <p:cNvPr id="1" name=""/>
        <p:cNvGrpSpPr/>
        <p:nvPr/>
      </p:nvGrpSpPr>
      <p:grpSpPr>
        <a:xfrm>
          <a:off x="0" y="0"/>
          <a:ext cx="0" cy="0"/>
          <a:chOff x="0" y="0"/>
          <a:chExt cx="0" cy="0"/>
        </a:xfrm>
      </p:grpSpPr>
      <p:sp>
        <p:nvSpPr>
          <p:cNvPr id="14" name="Picture Placeholder 13"/>
          <p:cNvSpPr>
            <a:spLocks noGrp="1" noChangeAspect="1"/>
          </p:cNvSpPr>
          <p:nvPr>
            <p:ph type="pic" sz="quarter" idx="10" hasCustomPrompt="1"/>
          </p:nvPr>
        </p:nvSpPr>
        <p:spPr>
          <a:xfrm>
            <a:off x="0" y="0"/>
            <a:ext cx="9144000" cy="6858000"/>
          </a:xfrm>
        </p:spPr>
        <p:txBody>
          <a:bodyPr anchor="t"/>
          <a:lstStyle/>
          <a:p>
            <a:pPr marL="0" marR="0" indent="0" algn="ctr">
              <a:buFontTx/>
              <a:buNone/>
            </a:pPr>
            <a:r>
              <a:rPr lang="en-US" i="0" dirty="0"/>
              <a:t>Click icon to add full page picture</a:t>
            </a:r>
            <a:endParaRPr lang="en-US" i="0" baseline="0" dirty="0"/>
          </a:p>
        </p:txBody>
      </p:sp>
      <p:sp>
        <p:nvSpPr>
          <p:cNvPr id="6" name="Rectangle 5"/>
          <p:cNvSpPr>
            <a:spLocks noGrp="1"/>
          </p:cNvSpPr>
          <p:nvPr>
            <p:ph type="dt" sz="half" idx="11"/>
          </p:nvPr>
        </p:nvSpPr>
        <p:spPr/>
        <p:txBody>
          <a:bodyPr/>
          <a:lstStyle/>
          <a:p>
            <a:pPr algn="r"/>
            <a:fld id="{9668B50E-0B48-4566-8609-C51CF752A7DF}" type="datetimeFigureOut">
              <a:rPr lang="en-US" smtClean="0">
                <a:solidFill>
                  <a:schemeClr val="bg1"/>
                </a:solidFill>
              </a:rPr>
              <a:pPr algn="r"/>
              <a:t>10/31/2024</a:t>
            </a:fld>
            <a:endParaRPr lang="en-US" dirty="0"/>
          </a:p>
        </p:txBody>
      </p:sp>
      <p:sp>
        <p:nvSpPr>
          <p:cNvPr id="7" name="Rectangle 6"/>
          <p:cNvSpPr>
            <a:spLocks noGrp="1"/>
          </p:cNvSpPr>
          <p:nvPr>
            <p:ph type="sldNum" sz="quarter" idx="12"/>
          </p:nvPr>
        </p:nvSpPr>
        <p:spPr/>
        <p:txBody>
          <a:bodyPr/>
          <a:lstStyle/>
          <a:p>
            <a:fld id="{8A4431D5-1B33-458B-8AFD-CECCB0FA18CB}" type="slidenum">
              <a:rPr lang="en-US" smtClean="0">
                <a:solidFill>
                  <a:srgbClr val="FFFFFF"/>
                </a:solidFill>
              </a:rPr>
              <a:pPr/>
              <a:t>‹#›</a:t>
            </a:fld>
            <a:endParaRPr lang="en-US" dirty="0"/>
          </a:p>
        </p:txBody>
      </p:sp>
      <p:sp>
        <p:nvSpPr>
          <p:cNvPr id="8" name="Rectangle 7"/>
          <p:cNvSpPr>
            <a:spLocks noGrp="1"/>
          </p:cNvSpPr>
          <p:nvPr>
            <p:ph type="ftr" sz="quarter" idx="13"/>
          </p:nvPr>
        </p:nvSpPr>
        <p:spPr/>
        <p:txBody>
          <a:bodyPr/>
          <a:lstStyle/>
          <a:p>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Album Section">
    <p:spTree>
      <p:nvGrpSpPr>
        <p:cNvPr id="1" name=""/>
        <p:cNvGrpSpPr/>
        <p:nvPr/>
      </p:nvGrpSpPr>
      <p:grpSpPr>
        <a:xfrm>
          <a:off x="0" y="0"/>
          <a:ext cx="0" cy="0"/>
          <a:chOff x="0" y="0"/>
          <a:chExt cx="0" cy="0"/>
        </a:xfrm>
      </p:grpSpPr>
      <p:sp>
        <p:nvSpPr>
          <p:cNvPr id="15" name="Rectangle 14"/>
          <p:cNvSpPr/>
          <p:nvPr userDrawn="1"/>
        </p:nvSpPr>
        <p:spPr>
          <a:xfrm rot="16200000">
            <a:off x="5315559" y="3268980"/>
            <a:ext cx="6858000" cy="320040"/>
          </a:xfrm>
          <a:prstGeom prst="rect">
            <a:avLst/>
          </a:prstGeom>
          <a:solidFill>
            <a:schemeClr val="accent5"/>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23" name="Rectangle 22"/>
          <p:cNvSpPr/>
          <p:nvPr userDrawn="1"/>
        </p:nvSpPr>
        <p:spPr>
          <a:xfrm rot="16200000">
            <a:off x="5628132" y="3341399"/>
            <a:ext cx="6858000" cy="173736"/>
          </a:xfrm>
          <a:prstGeom prst="rect">
            <a:avLst/>
          </a:prstGeom>
          <a:solidFill>
            <a:schemeClr val="accent3"/>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24" name="Rectangle 23"/>
          <p:cNvSpPr/>
          <p:nvPr userDrawn="1"/>
        </p:nvSpPr>
        <p:spPr>
          <a:xfrm>
            <a:off x="8895749" y="-733"/>
            <a:ext cx="76200" cy="6858000"/>
          </a:xfrm>
          <a:prstGeom prst="rect">
            <a:avLst/>
          </a:prstGeom>
          <a:solidFill>
            <a:schemeClr val="accent6"/>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13" name="Picture Placeholder 12"/>
          <p:cNvSpPr>
            <a:spLocks noGrp="1"/>
          </p:cNvSpPr>
          <p:nvPr>
            <p:ph type="pic" sz="quarter" idx="11"/>
          </p:nvPr>
        </p:nvSpPr>
        <p:spPr>
          <a:xfrm>
            <a:off x="435429" y="2146300"/>
            <a:ext cx="2362200" cy="2197100"/>
          </a:xfrm>
          <a:solidFill>
            <a:schemeClr val="bg1"/>
          </a:solidFill>
          <a:ln w="34925" cap="rnd"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a:lstStyle>
            <a:lvl1pPr marL="0" indent="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17" name="Rectangle 16"/>
          <p:cNvSpPr/>
          <p:nvPr/>
        </p:nvSpPr>
        <p:spPr>
          <a:xfrm rot="10800000" flipV="1">
            <a:off x="435429" y="6172200"/>
            <a:ext cx="7086600" cy="685800"/>
          </a:xfrm>
          <a:prstGeom prst="rect">
            <a:avLst/>
          </a:prstGeom>
          <a:solidFill>
            <a:schemeClr val="accent5"/>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22" name="Rectangle 21"/>
          <p:cNvSpPr/>
          <p:nvPr userDrawn="1"/>
        </p:nvSpPr>
        <p:spPr>
          <a:xfrm>
            <a:off x="435429" y="0"/>
            <a:ext cx="7086600" cy="1981200"/>
          </a:xfrm>
          <a:prstGeom prst="rect">
            <a:avLst/>
          </a:prstGeom>
          <a:solidFill>
            <a:schemeClr val="accent5"/>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6" name="Text Placeholder 5"/>
          <p:cNvSpPr>
            <a:spLocks noGrp="1"/>
          </p:cNvSpPr>
          <p:nvPr>
            <p:ph type="body" sz="quarter" idx="16" hasCustomPrompt="1"/>
          </p:nvPr>
        </p:nvSpPr>
        <p:spPr>
          <a:xfrm>
            <a:off x="435429" y="5791200"/>
            <a:ext cx="7086600" cy="381000"/>
          </a:xfrm>
          <a:solidFill>
            <a:schemeClr val="accent3"/>
          </a:solidFill>
        </p:spPr>
        <p:txBody>
          <a:bodyPr vert="horz" anchor="ctr"/>
          <a:lstStyle>
            <a:lvl1pPr marL="0" indent="0" algn="l">
              <a:buFontTx/>
              <a:buNone/>
              <a:defRPr sz="1200">
                <a:solidFill>
                  <a:srgbClr val="FFFFFF"/>
                </a:solidFill>
              </a:defRPr>
            </a:lvl1pPr>
            <a:extLst/>
          </a:lstStyle>
          <a:p>
            <a:pPr lvl="0"/>
            <a:r>
              <a:rPr lang="en-US" dirty="0"/>
              <a:t>Click to add subtitle</a:t>
            </a:r>
          </a:p>
        </p:txBody>
      </p:sp>
      <p:sp>
        <p:nvSpPr>
          <p:cNvPr id="19" name="Text Placeholder 18"/>
          <p:cNvSpPr>
            <a:spLocks noGrp="1"/>
          </p:cNvSpPr>
          <p:nvPr>
            <p:ph type="body" sz="quarter" idx="17" hasCustomPrompt="1"/>
          </p:nvPr>
        </p:nvSpPr>
        <p:spPr>
          <a:xfrm>
            <a:off x="435429" y="4495800"/>
            <a:ext cx="7086600" cy="1295400"/>
          </a:xfrm>
          <a:solidFill>
            <a:schemeClr val="accent6"/>
          </a:solidFill>
        </p:spPr>
        <p:txBody>
          <a:bodyPr vert="horz" anchor="ctr"/>
          <a:lstStyle>
            <a:lvl1pPr marL="0" indent="0" algn="l">
              <a:buFontTx/>
              <a:buNone/>
              <a:defRPr sz="3200">
                <a:solidFill>
                  <a:srgbClr val="FFFFFF"/>
                </a:solidFill>
              </a:defRPr>
            </a:lvl1pPr>
            <a:extLst/>
          </a:lstStyle>
          <a:p>
            <a:pPr lvl="0"/>
            <a:r>
              <a:rPr lang="en-US" dirty="0"/>
              <a:t>Click to add section title</a:t>
            </a:r>
          </a:p>
        </p:txBody>
      </p:sp>
      <p:sp>
        <p:nvSpPr>
          <p:cNvPr id="29" name="Picture Placeholder 28"/>
          <p:cNvSpPr>
            <a:spLocks noGrp="1"/>
          </p:cNvSpPr>
          <p:nvPr>
            <p:ph type="pic" sz="quarter" idx="18"/>
          </p:nvPr>
        </p:nvSpPr>
        <p:spPr>
          <a:xfrm>
            <a:off x="2950029" y="2133600"/>
            <a:ext cx="2209800" cy="2209800"/>
          </a:xfrm>
          <a:solidFill>
            <a:schemeClr val="bg1"/>
          </a:solidFill>
          <a:ln w="34925" cap="rnd"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a:normAutofit/>
          </a:bodyPr>
          <a:lstStyle>
            <a:lvl1pPr marL="0" indent="0" algn="ctr" rtl="0" latinLnBrk="0">
              <a:spcBef>
                <a:spcPct val="20000"/>
              </a:spcBef>
              <a:buFontTx/>
              <a:buNone/>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12" name="Picture Placeholder 11"/>
          <p:cNvSpPr>
            <a:spLocks noGrp="1"/>
          </p:cNvSpPr>
          <p:nvPr>
            <p:ph type="pic" sz="quarter" idx="19"/>
          </p:nvPr>
        </p:nvSpPr>
        <p:spPr>
          <a:xfrm>
            <a:off x="5312229" y="2133600"/>
            <a:ext cx="2209800" cy="2209800"/>
          </a:xfrm>
          <a:solidFill>
            <a:schemeClr val="bg1"/>
          </a:solidFill>
          <a:ln w="34925" cap="rnd"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a:normAutofit/>
          </a:bodyPr>
          <a:lstStyle>
            <a:lvl1pPr marL="0" indent="0" algn="ctr" rtl="0" latinLnBrk="0">
              <a:spcBef>
                <a:spcPct val="20000"/>
              </a:spcBef>
              <a:buFontTx/>
              <a:buNone/>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18" name="Rectangle 17"/>
          <p:cNvSpPr>
            <a:spLocks noGrp="1"/>
          </p:cNvSpPr>
          <p:nvPr>
            <p:ph type="dt" sz="half" idx="20"/>
          </p:nvPr>
        </p:nvSpPr>
        <p:spPr/>
        <p:txBody>
          <a:bodyPr/>
          <a:lstStyle/>
          <a:p>
            <a:pPr algn="r"/>
            <a:fld id="{9668B50E-0B48-4566-8609-C51CF752A7DF}" type="datetimeFigureOut">
              <a:rPr lang="en-US" smtClean="0">
                <a:solidFill>
                  <a:schemeClr val="bg1"/>
                </a:solidFill>
              </a:rPr>
              <a:pPr algn="r"/>
              <a:t>10/31/2024</a:t>
            </a:fld>
            <a:endParaRPr lang="en-US" dirty="0"/>
          </a:p>
        </p:txBody>
      </p:sp>
      <p:sp>
        <p:nvSpPr>
          <p:cNvPr id="20" name="Rectangle 19"/>
          <p:cNvSpPr>
            <a:spLocks noGrp="1"/>
          </p:cNvSpPr>
          <p:nvPr>
            <p:ph type="sldNum" sz="quarter" idx="21"/>
          </p:nvPr>
        </p:nvSpPr>
        <p:spPr/>
        <p:txBody>
          <a:bodyPr/>
          <a:lstStyle/>
          <a:p>
            <a:fld id="{8A4431D5-1B33-458B-8AFD-CECCB0FA18CB}" type="slidenum">
              <a:rPr lang="en-US" smtClean="0">
                <a:solidFill>
                  <a:srgbClr val="FFFFFF"/>
                </a:solidFill>
              </a:rPr>
              <a:pPr/>
              <a:t>‹#›</a:t>
            </a:fld>
            <a:endParaRPr lang="en-US" dirty="0"/>
          </a:p>
        </p:txBody>
      </p:sp>
      <p:sp>
        <p:nvSpPr>
          <p:cNvPr id="21" name="Rectangle 20"/>
          <p:cNvSpPr>
            <a:spLocks noGrp="1"/>
          </p:cNvSpPr>
          <p:nvPr>
            <p:ph type="ftr" sz="quarter" idx="22"/>
          </p:nvPr>
        </p:nvSpPr>
        <p:spPr/>
        <p:txBody>
          <a:bodyPr/>
          <a:lstStyle/>
          <a:p>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Up Portrait with Captions">
    <p:spTree>
      <p:nvGrpSpPr>
        <p:cNvPr id="1" name=""/>
        <p:cNvGrpSpPr/>
        <p:nvPr/>
      </p:nvGrpSpPr>
      <p:grpSpPr>
        <a:xfrm>
          <a:off x="0" y="0"/>
          <a:ext cx="0" cy="0"/>
          <a:chOff x="0" y="0"/>
          <a:chExt cx="0" cy="0"/>
        </a:xfrm>
      </p:grpSpPr>
      <p:sp>
        <p:nvSpPr>
          <p:cNvPr id="28" name="Picture Placeholder 27"/>
          <p:cNvSpPr>
            <a:spLocks noGrp="1" noChangeAspect="1"/>
          </p:cNvSpPr>
          <p:nvPr>
            <p:ph type="pic" sz="quarter" idx="10"/>
          </p:nvPr>
        </p:nvSpPr>
        <p:spPr>
          <a:xfrm>
            <a:off x="4341047" y="533400"/>
            <a:ext cx="3431353" cy="4575141"/>
          </a:xfr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nchor="t"/>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31" name="Picture Placeholder 30"/>
          <p:cNvSpPr>
            <a:spLocks noGrp="1" noChangeAspect="1"/>
          </p:cNvSpPr>
          <p:nvPr>
            <p:ph type="pic" sz="quarter" idx="11"/>
          </p:nvPr>
        </p:nvSpPr>
        <p:spPr>
          <a:xfrm>
            <a:off x="685800" y="533400"/>
            <a:ext cx="3429000" cy="4572000"/>
          </a:xfr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nchor="t"/>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8" name="Text Placeholder 7"/>
          <p:cNvSpPr>
            <a:spLocks noGrp="1"/>
          </p:cNvSpPr>
          <p:nvPr>
            <p:ph type="body" sz="quarter" idx="14" hasCustomPrompt="1"/>
          </p:nvPr>
        </p:nvSpPr>
        <p:spPr>
          <a:xfrm>
            <a:off x="685800" y="5257800"/>
            <a:ext cx="3429000" cy="1219200"/>
          </a:xfrm>
        </p:spPr>
        <p:txBody>
          <a:bodyPr anchor="t"/>
          <a:lstStyle>
            <a:lvl1pPr marL="0" marR="0" indent="0" algn="r">
              <a:buFontTx/>
              <a:buNone/>
              <a:defRPr sz="1800" baseline="0"/>
            </a:lvl1pPr>
            <a:extLst/>
          </a:lstStyle>
          <a:p>
            <a:pPr lvl="0"/>
            <a:r>
              <a:rPr lang="en-US" dirty="0"/>
              <a:t>Click to add caption</a:t>
            </a:r>
          </a:p>
        </p:txBody>
      </p:sp>
      <p:sp>
        <p:nvSpPr>
          <p:cNvPr id="14" name="Text Placeholder 13"/>
          <p:cNvSpPr>
            <a:spLocks noGrp="1"/>
          </p:cNvSpPr>
          <p:nvPr>
            <p:ph type="body" sz="quarter" idx="15" hasCustomPrompt="1"/>
          </p:nvPr>
        </p:nvSpPr>
        <p:spPr>
          <a:xfrm>
            <a:off x="4343400" y="5257800"/>
            <a:ext cx="3429000" cy="1219200"/>
          </a:xfrm>
        </p:spPr>
        <p:txBody>
          <a:bodyPr anchor="t"/>
          <a:lstStyle>
            <a:lvl1pPr marL="0" marR="0" indent="0" algn="r">
              <a:buFontTx/>
              <a:buNone/>
              <a:defRPr sz="1800" baseline="0"/>
            </a:lvl1pPr>
            <a:extLst/>
          </a:lstStyle>
          <a:p>
            <a:pPr lvl="0"/>
            <a:r>
              <a:rPr lang="en-US" dirty="0"/>
              <a:t>Click to add caption</a:t>
            </a:r>
          </a:p>
        </p:txBody>
      </p:sp>
      <p:sp>
        <p:nvSpPr>
          <p:cNvPr id="6" name="Rectangle 5"/>
          <p:cNvSpPr>
            <a:spLocks noGrp="1"/>
          </p:cNvSpPr>
          <p:nvPr>
            <p:ph type="dt" sz="half" idx="16"/>
          </p:nvPr>
        </p:nvSpPr>
        <p:spPr/>
        <p:txBody>
          <a:bodyPr/>
          <a:lstStyle/>
          <a:p>
            <a:pPr algn="r"/>
            <a:fld id="{9668B50E-0B48-4566-8609-C51CF752A7DF}" type="datetimeFigureOut">
              <a:rPr lang="en-US" smtClean="0">
                <a:solidFill>
                  <a:schemeClr val="bg1"/>
                </a:solidFill>
              </a:rPr>
              <a:pPr algn="r"/>
              <a:t>10/31/2024</a:t>
            </a:fld>
            <a:endParaRPr lang="en-US" dirty="0"/>
          </a:p>
        </p:txBody>
      </p:sp>
      <p:sp>
        <p:nvSpPr>
          <p:cNvPr id="7" name="Rectangle 6"/>
          <p:cNvSpPr>
            <a:spLocks noGrp="1"/>
          </p:cNvSpPr>
          <p:nvPr>
            <p:ph type="sldNum" sz="quarter" idx="17"/>
          </p:nvPr>
        </p:nvSpPr>
        <p:spPr/>
        <p:txBody>
          <a:bodyPr/>
          <a:lstStyle/>
          <a:p>
            <a:fld id="{8A4431D5-1B33-458B-8AFD-CECCB0FA18CB}" type="slidenum">
              <a:rPr lang="en-US" smtClean="0">
                <a:solidFill>
                  <a:srgbClr val="FFFFFF"/>
                </a:solidFill>
              </a:rPr>
              <a:pPr/>
              <a:t>‹#›</a:t>
            </a:fld>
            <a:endParaRPr lang="en-US" dirty="0"/>
          </a:p>
        </p:txBody>
      </p:sp>
      <p:sp>
        <p:nvSpPr>
          <p:cNvPr id="9" name="Rectangle 8"/>
          <p:cNvSpPr>
            <a:spLocks noGrp="1"/>
          </p:cNvSpPr>
          <p:nvPr>
            <p:ph type="ftr" sz="quarter" idx="18"/>
          </p:nvPr>
        </p:nvSpPr>
        <p:spPr/>
        <p:txBody>
          <a:bodyPr/>
          <a:lstStyle/>
          <a:p>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Up Landscape with Captions">
    <p:spTree>
      <p:nvGrpSpPr>
        <p:cNvPr id="1" name=""/>
        <p:cNvGrpSpPr/>
        <p:nvPr/>
      </p:nvGrpSpPr>
      <p:grpSpPr>
        <a:xfrm>
          <a:off x="0" y="0"/>
          <a:ext cx="0" cy="0"/>
          <a:chOff x="0" y="0"/>
          <a:chExt cx="0" cy="0"/>
        </a:xfrm>
      </p:grpSpPr>
      <p:sp>
        <p:nvSpPr>
          <p:cNvPr id="31" name="Picture Placeholder 30"/>
          <p:cNvSpPr>
            <a:spLocks noGrp="1" noChangeAspect="1"/>
          </p:cNvSpPr>
          <p:nvPr>
            <p:ph type="pic" sz="quarter" idx="13"/>
          </p:nvPr>
        </p:nvSpPr>
        <p:spPr>
          <a:xfrm>
            <a:off x="4343400" y="1085850"/>
            <a:ext cx="4038600" cy="302895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8" name="Picture Placeholder 7"/>
          <p:cNvSpPr>
            <a:spLocks noGrp="1" noChangeAspect="1"/>
          </p:cNvSpPr>
          <p:nvPr>
            <p:ph type="pic" sz="quarter" idx="14"/>
          </p:nvPr>
        </p:nvSpPr>
        <p:spPr>
          <a:xfrm>
            <a:off x="152400" y="1085850"/>
            <a:ext cx="4038600" cy="302895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24" name="Text Placeholder 23"/>
          <p:cNvSpPr>
            <a:spLocks noGrp="1"/>
          </p:cNvSpPr>
          <p:nvPr>
            <p:ph type="body" sz="quarter" idx="16" hasCustomPrompt="1"/>
          </p:nvPr>
        </p:nvSpPr>
        <p:spPr>
          <a:xfrm>
            <a:off x="152400" y="4267200"/>
            <a:ext cx="4038600" cy="1066800"/>
          </a:xfrm>
        </p:spPr>
        <p:txBody>
          <a:bodyPr anchor="t"/>
          <a:lstStyle>
            <a:lvl1pPr marL="0" marR="0" indent="0" algn="r">
              <a:buFontTx/>
              <a:buNone/>
              <a:defRPr sz="1800" baseline="0"/>
            </a:lvl1pPr>
            <a:extLst/>
          </a:lstStyle>
          <a:p>
            <a:pPr lvl="0"/>
            <a:r>
              <a:rPr lang="en-US" dirty="0"/>
              <a:t>Click to add caption</a:t>
            </a:r>
          </a:p>
        </p:txBody>
      </p:sp>
      <p:sp>
        <p:nvSpPr>
          <p:cNvPr id="2" name="Text Placeholder 1"/>
          <p:cNvSpPr>
            <a:spLocks noGrp="1"/>
          </p:cNvSpPr>
          <p:nvPr>
            <p:ph type="body" sz="quarter" idx="17" hasCustomPrompt="1"/>
          </p:nvPr>
        </p:nvSpPr>
        <p:spPr>
          <a:xfrm>
            <a:off x="4343400" y="4267200"/>
            <a:ext cx="4038600" cy="1066800"/>
          </a:xfrm>
        </p:spPr>
        <p:txBody>
          <a:bodyPr anchor="t"/>
          <a:lstStyle>
            <a:lvl1pPr marL="0" marR="0" indent="0" algn="r">
              <a:buFontTx/>
              <a:buNone/>
              <a:defRPr sz="1800" baseline="0"/>
            </a:lvl1pPr>
            <a:extLst/>
          </a:lstStyle>
          <a:p>
            <a:pPr lvl="0"/>
            <a:r>
              <a:rPr lang="en-US" dirty="0"/>
              <a:t>Click to add caption</a:t>
            </a:r>
          </a:p>
        </p:txBody>
      </p:sp>
      <p:sp>
        <p:nvSpPr>
          <p:cNvPr id="6" name="Rectangle 5"/>
          <p:cNvSpPr>
            <a:spLocks noGrp="1"/>
          </p:cNvSpPr>
          <p:nvPr>
            <p:ph type="dt" sz="half" idx="18"/>
          </p:nvPr>
        </p:nvSpPr>
        <p:spPr/>
        <p:txBody>
          <a:bodyPr/>
          <a:lstStyle/>
          <a:p>
            <a:pPr algn="r"/>
            <a:fld id="{9668B50E-0B48-4566-8609-C51CF752A7DF}" type="datetimeFigureOut">
              <a:rPr lang="en-US" smtClean="0">
                <a:solidFill>
                  <a:schemeClr val="bg1"/>
                </a:solidFill>
              </a:rPr>
              <a:pPr algn="r"/>
              <a:t>10/31/2024</a:t>
            </a:fld>
            <a:endParaRPr lang="en-US" dirty="0"/>
          </a:p>
        </p:txBody>
      </p:sp>
      <p:sp>
        <p:nvSpPr>
          <p:cNvPr id="7" name="Rectangle 6"/>
          <p:cNvSpPr>
            <a:spLocks noGrp="1"/>
          </p:cNvSpPr>
          <p:nvPr>
            <p:ph type="sldNum" sz="quarter" idx="19"/>
          </p:nvPr>
        </p:nvSpPr>
        <p:spPr/>
        <p:txBody>
          <a:bodyPr/>
          <a:lstStyle/>
          <a:p>
            <a:fld id="{8A4431D5-1B33-458B-8AFD-CECCB0FA18CB}" type="slidenum">
              <a:rPr lang="en-US" smtClean="0">
                <a:solidFill>
                  <a:srgbClr val="FFFFFF"/>
                </a:solidFill>
              </a:rPr>
              <a:pPr/>
              <a:t>‹#›</a:t>
            </a:fld>
            <a:endParaRPr lang="en-US" dirty="0"/>
          </a:p>
        </p:txBody>
      </p:sp>
      <p:sp>
        <p:nvSpPr>
          <p:cNvPr id="9" name="Rectangle 8"/>
          <p:cNvSpPr>
            <a:spLocks noGrp="1"/>
          </p:cNvSpPr>
          <p:nvPr>
            <p:ph type="ftr" sz="quarter" idx="20"/>
          </p:nvPr>
        </p:nvSpPr>
        <p:spPr/>
        <p:txBody>
          <a:bodyPr/>
          <a:lstStyle/>
          <a:p>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Up Mixed with Caption">
    <p:spTree>
      <p:nvGrpSpPr>
        <p:cNvPr id="1" name=""/>
        <p:cNvGrpSpPr/>
        <p:nvPr/>
      </p:nvGrpSpPr>
      <p:grpSpPr>
        <a:xfrm>
          <a:off x="0" y="0"/>
          <a:ext cx="0" cy="0"/>
          <a:chOff x="0" y="0"/>
          <a:chExt cx="0" cy="0"/>
        </a:xfrm>
      </p:grpSpPr>
      <p:sp>
        <p:nvSpPr>
          <p:cNvPr id="24" name="Picture Placeholder 23"/>
          <p:cNvSpPr>
            <a:spLocks noGrp="1" noChangeAspect="1"/>
          </p:cNvSpPr>
          <p:nvPr>
            <p:ph type="pic" sz="quarter" idx="11"/>
          </p:nvPr>
        </p:nvSpPr>
        <p:spPr>
          <a:xfrm>
            <a:off x="4724401" y="225552"/>
            <a:ext cx="3694176" cy="2770632"/>
          </a:xfr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21" name="Picture Placeholder 20"/>
          <p:cNvSpPr>
            <a:spLocks noGrp="1" noChangeAspect="1"/>
          </p:cNvSpPr>
          <p:nvPr>
            <p:ph type="pic" sz="quarter" idx="12"/>
          </p:nvPr>
        </p:nvSpPr>
        <p:spPr>
          <a:xfrm>
            <a:off x="152400" y="222504"/>
            <a:ext cx="4368557" cy="5824743"/>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9" name="Text Placeholder 8"/>
          <p:cNvSpPr>
            <a:spLocks noGrp="1"/>
          </p:cNvSpPr>
          <p:nvPr>
            <p:ph type="body" sz="quarter" idx="13" hasCustomPrompt="1"/>
          </p:nvPr>
        </p:nvSpPr>
        <p:spPr>
          <a:xfrm>
            <a:off x="4724400" y="3124200"/>
            <a:ext cx="3694177" cy="2983987"/>
          </a:xfrm>
        </p:spPr>
        <p:txBody>
          <a:bodyPr anchor="t" anchorCtr="0"/>
          <a:lstStyle>
            <a:lvl1pPr marL="0" marR="0" indent="0" algn="l">
              <a:buFontTx/>
              <a:buNone/>
              <a:defRPr sz="2000" i="0"/>
            </a:lvl1pPr>
            <a:extLst/>
          </a:lstStyle>
          <a:p>
            <a:pPr lvl="0"/>
            <a:r>
              <a:rPr lang="en-US" dirty="0"/>
              <a:t>Click to add caption</a:t>
            </a:r>
          </a:p>
        </p:txBody>
      </p:sp>
      <p:sp>
        <p:nvSpPr>
          <p:cNvPr id="5" name="Rectangle 4"/>
          <p:cNvSpPr>
            <a:spLocks noGrp="1"/>
          </p:cNvSpPr>
          <p:nvPr>
            <p:ph type="dt" sz="half" idx="14"/>
          </p:nvPr>
        </p:nvSpPr>
        <p:spPr/>
        <p:txBody>
          <a:bodyPr/>
          <a:lstStyle/>
          <a:p>
            <a:pPr algn="r"/>
            <a:fld id="{9668B50E-0B48-4566-8609-C51CF752A7DF}" type="datetimeFigureOut">
              <a:rPr lang="en-US" smtClean="0">
                <a:solidFill>
                  <a:schemeClr val="bg1"/>
                </a:solidFill>
              </a:rPr>
              <a:pPr algn="r"/>
              <a:t>10/31/2024</a:t>
            </a:fld>
            <a:endParaRPr lang="en-US" dirty="0"/>
          </a:p>
        </p:txBody>
      </p:sp>
      <p:sp>
        <p:nvSpPr>
          <p:cNvPr id="6" name="Rectangle 5"/>
          <p:cNvSpPr>
            <a:spLocks noGrp="1"/>
          </p:cNvSpPr>
          <p:nvPr>
            <p:ph type="sldNum" sz="quarter" idx="15"/>
          </p:nvPr>
        </p:nvSpPr>
        <p:spPr/>
        <p:txBody>
          <a:bodyPr/>
          <a:lstStyle/>
          <a:p>
            <a:fld id="{8A4431D5-1B33-458B-8AFD-CECCB0FA18CB}" type="slidenum">
              <a:rPr lang="en-US" smtClean="0">
                <a:solidFill>
                  <a:srgbClr val="FFFFFF"/>
                </a:solidFill>
              </a:rPr>
              <a:pPr/>
              <a:t>‹#›</a:t>
            </a:fld>
            <a:endParaRPr lang="en-US" dirty="0"/>
          </a:p>
        </p:txBody>
      </p:sp>
      <p:sp>
        <p:nvSpPr>
          <p:cNvPr id="7" name="Rectangle 6"/>
          <p:cNvSpPr>
            <a:spLocks noGrp="1"/>
          </p:cNvSpPr>
          <p:nvPr>
            <p:ph type="ftr" sz="quarter" idx="16"/>
          </p:nvPr>
        </p:nvSpPr>
        <p:spPr/>
        <p:txBody>
          <a:bodyPr/>
          <a:lstStyle/>
          <a:p>
            <a:endParaRPr lang="en-US"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Up Portrait with Captions">
    <p:spTree>
      <p:nvGrpSpPr>
        <p:cNvPr id="1" name=""/>
        <p:cNvGrpSpPr/>
        <p:nvPr/>
      </p:nvGrpSpPr>
      <p:grpSpPr>
        <a:xfrm>
          <a:off x="0" y="0"/>
          <a:ext cx="0" cy="0"/>
          <a:chOff x="0" y="0"/>
          <a:chExt cx="0" cy="0"/>
        </a:xfrm>
      </p:grpSpPr>
      <p:sp>
        <p:nvSpPr>
          <p:cNvPr id="20" name="Picture Placeholder 19"/>
          <p:cNvSpPr>
            <a:spLocks noGrp="1" noChangeAspect="1"/>
          </p:cNvSpPr>
          <p:nvPr>
            <p:ph type="pic" sz="quarter" idx="10"/>
          </p:nvPr>
        </p:nvSpPr>
        <p:spPr>
          <a:xfrm>
            <a:off x="228600" y="533400"/>
            <a:ext cx="2590800" cy="34544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29" name="Picture Placeholder 28"/>
          <p:cNvSpPr>
            <a:spLocks noGrp="1" noChangeAspect="1"/>
          </p:cNvSpPr>
          <p:nvPr>
            <p:ph type="pic" sz="quarter" idx="11"/>
          </p:nvPr>
        </p:nvSpPr>
        <p:spPr>
          <a:xfrm>
            <a:off x="3048000" y="533400"/>
            <a:ext cx="2590800" cy="34544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10" name="Picture Placeholder 9"/>
          <p:cNvSpPr>
            <a:spLocks noGrp="1" noChangeAspect="1"/>
          </p:cNvSpPr>
          <p:nvPr>
            <p:ph type="pic" sz="quarter" idx="12"/>
          </p:nvPr>
        </p:nvSpPr>
        <p:spPr>
          <a:xfrm>
            <a:off x="5867400" y="533400"/>
            <a:ext cx="2590800" cy="34544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2" name="Text Placeholder 1"/>
          <p:cNvSpPr>
            <a:spLocks noGrp="1"/>
          </p:cNvSpPr>
          <p:nvPr>
            <p:ph type="body" sz="quarter" idx="13" hasCustomPrompt="1"/>
          </p:nvPr>
        </p:nvSpPr>
        <p:spPr>
          <a:xfrm>
            <a:off x="228600" y="4343400"/>
            <a:ext cx="2590800" cy="1676400"/>
          </a:xfrm>
        </p:spPr>
        <p:txBody>
          <a:bodyPr anchor="t" anchorCtr="0">
            <a:noAutofit/>
          </a:bodyPr>
          <a:lstStyle>
            <a:lvl1pPr marL="0" marR="0" indent="0" algn="l">
              <a:buFontTx/>
              <a:buNone/>
              <a:defRPr sz="2000" baseline="0"/>
            </a:lvl1pPr>
            <a:extLst/>
          </a:lstStyle>
          <a:p>
            <a:pPr lvl="0"/>
            <a:r>
              <a:rPr lang="en-US" dirty="0"/>
              <a:t>Click to add caption</a:t>
            </a:r>
          </a:p>
        </p:txBody>
      </p:sp>
      <p:sp>
        <p:nvSpPr>
          <p:cNvPr id="15" name="Text Placeholder 14"/>
          <p:cNvSpPr>
            <a:spLocks noGrp="1"/>
          </p:cNvSpPr>
          <p:nvPr>
            <p:ph type="body" sz="quarter" idx="14" hasCustomPrompt="1"/>
          </p:nvPr>
        </p:nvSpPr>
        <p:spPr>
          <a:xfrm>
            <a:off x="3048000" y="4343400"/>
            <a:ext cx="2590800" cy="1676400"/>
          </a:xfrm>
        </p:spPr>
        <p:txBody>
          <a:bodyPr anchor="t" anchorCtr="0">
            <a:noAutofit/>
          </a:bodyPr>
          <a:lstStyle>
            <a:lvl1pPr marL="0" marR="0" indent="0" algn="l">
              <a:buFontTx/>
              <a:buNone/>
              <a:defRPr sz="2000" baseline="0"/>
            </a:lvl1pPr>
            <a:extLst/>
          </a:lstStyle>
          <a:p>
            <a:pPr lvl="0"/>
            <a:r>
              <a:rPr lang="en-US" dirty="0"/>
              <a:t>Click to add caption</a:t>
            </a:r>
          </a:p>
        </p:txBody>
      </p:sp>
      <p:sp>
        <p:nvSpPr>
          <p:cNvPr id="13" name="Text Placeholder 12"/>
          <p:cNvSpPr>
            <a:spLocks noGrp="1"/>
          </p:cNvSpPr>
          <p:nvPr>
            <p:ph type="body" sz="quarter" idx="15" hasCustomPrompt="1"/>
          </p:nvPr>
        </p:nvSpPr>
        <p:spPr>
          <a:xfrm>
            <a:off x="5867400" y="4343400"/>
            <a:ext cx="2590800" cy="1676400"/>
          </a:xfrm>
        </p:spPr>
        <p:txBody>
          <a:bodyPr anchor="t" anchorCtr="0">
            <a:noAutofit/>
          </a:bodyPr>
          <a:lstStyle>
            <a:lvl1pPr marL="0" marR="0" indent="0" algn="l">
              <a:buFontTx/>
              <a:buNone/>
              <a:defRPr sz="2000" baseline="0"/>
            </a:lvl1pPr>
            <a:extLst/>
          </a:lstStyle>
          <a:p>
            <a:pPr lvl="0"/>
            <a:r>
              <a:rPr lang="en-US" dirty="0"/>
              <a:t>Click to add caption</a:t>
            </a:r>
          </a:p>
        </p:txBody>
      </p:sp>
      <p:sp>
        <p:nvSpPr>
          <p:cNvPr id="30" name="Rectangle 29"/>
          <p:cNvSpPr/>
          <p:nvPr/>
        </p:nvSpPr>
        <p:spPr>
          <a:xfrm>
            <a:off x="8889273" y="0"/>
            <a:ext cx="76200" cy="6858000"/>
          </a:xfrm>
          <a:prstGeom prst="rect">
            <a:avLst/>
          </a:prstGeom>
          <a:solidFill>
            <a:schemeClr val="accent1"/>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9" name="Rectangle 8"/>
          <p:cNvSpPr>
            <a:spLocks noGrp="1"/>
          </p:cNvSpPr>
          <p:nvPr>
            <p:ph type="dt" sz="half" idx="16"/>
          </p:nvPr>
        </p:nvSpPr>
        <p:spPr/>
        <p:txBody>
          <a:bodyPr/>
          <a:lstStyle/>
          <a:p>
            <a:pPr algn="r"/>
            <a:fld id="{9668B50E-0B48-4566-8609-C51CF752A7DF}" type="datetimeFigureOut">
              <a:rPr lang="en-US" smtClean="0">
                <a:solidFill>
                  <a:schemeClr val="bg1"/>
                </a:solidFill>
              </a:rPr>
              <a:pPr algn="r"/>
              <a:t>10/31/2024</a:t>
            </a:fld>
            <a:endParaRPr lang="en-US" dirty="0"/>
          </a:p>
        </p:txBody>
      </p:sp>
      <p:sp>
        <p:nvSpPr>
          <p:cNvPr id="11" name="Rectangle 10"/>
          <p:cNvSpPr>
            <a:spLocks noGrp="1"/>
          </p:cNvSpPr>
          <p:nvPr>
            <p:ph type="sldNum" sz="quarter" idx="17"/>
          </p:nvPr>
        </p:nvSpPr>
        <p:spPr/>
        <p:txBody>
          <a:bodyPr/>
          <a:lstStyle/>
          <a:p>
            <a:fld id="{8A4431D5-1B33-458B-8AFD-CECCB0FA18CB}" type="slidenum">
              <a:rPr lang="en-US" smtClean="0">
                <a:solidFill>
                  <a:srgbClr val="FFFFFF"/>
                </a:solidFill>
              </a:rPr>
              <a:pPr/>
              <a:t>‹#›</a:t>
            </a:fld>
            <a:endParaRPr lang="en-US" dirty="0"/>
          </a:p>
        </p:txBody>
      </p:sp>
      <p:sp>
        <p:nvSpPr>
          <p:cNvPr id="12" name="Rectangle 11"/>
          <p:cNvSpPr>
            <a:spLocks noGrp="1"/>
          </p:cNvSpPr>
          <p:nvPr>
            <p:ph type="ftr" sz="quarter" idx="18"/>
          </p:nvPr>
        </p:nvSpPr>
        <p:spPr/>
        <p:txBody>
          <a:bodyPr/>
          <a:lstStyle/>
          <a:p>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Up Landscape with Caption">
    <p:spTree>
      <p:nvGrpSpPr>
        <p:cNvPr id="1" name=""/>
        <p:cNvGrpSpPr/>
        <p:nvPr/>
      </p:nvGrpSpPr>
      <p:grpSpPr>
        <a:xfrm>
          <a:off x="0" y="0"/>
          <a:ext cx="0" cy="0"/>
          <a:chOff x="0" y="0"/>
          <a:chExt cx="0" cy="0"/>
        </a:xfrm>
      </p:grpSpPr>
      <p:sp>
        <p:nvSpPr>
          <p:cNvPr id="11" name="Picture Placeholder 10"/>
          <p:cNvSpPr>
            <a:spLocks noGrp="1" noChangeAspect="1"/>
          </p:cNvSpPr>
          <p:nvPr>
            <p:ph type="pic" sz="quarter" idx="11"/>
          </p:nvPr>
        </p:nvSpPr>
        <p:spPr>
          <a:xfrm>
            <a:off x="4343400" y="3352800"/>
            <a:ext cx="3947160" cy="296037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vert="horz">
            <a:normAutofit/>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26" name="Picture Placeholder 25"/>
          <p:cNvSpPr>
            <a:spLocks noGrp="1" noChangeAspect="1"/>
          </p:cNvSpPr>
          <p:nvPr>
            <p:ph type="pic" sz="quarter" idx="12"/>
          </p:nvPr>
        </p:nvSpPr>
        <p:spPr>
          <a:xfrm>
            <a:off x="228600" y="3352800"/>
            <a:ext cx="3947160" cy="296037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vert="horz">
            <a:normAutofit/>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13" name="Picture Placeholder 12"/>
          <p:cNvSpPr>
            <a:spLocks noGrp="1" noChangeAspect="1"/>
          </p:cNvSpPr>
          <p:nvPr>
            <p:ph type="pic" sz="quarter" idx="13"/>
          </p:nvPr>
        </p:nvSpPr>
        <p:spPr>
          <a:xfrm>
            <a:off x="4343400" y="228600"/>
            <a:ext cx="3947160" cy="296037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12" name="Text Placeholder 11"/>
          <p:cNvSpPr>
            <a:spLocks noGrp="1"/>
          </p:cNvSpPr>
          <p:nvPr>
            <p:ph type="body" sz="quarter" idx="14" hasCustomPrompt="1"/>
          </p:nvPr>
        </p:nvSpPr>
        <p:spPr>
          <a:xfrm>
            <a:off x="228600" y="228600"/>
            <a:ext cx="3947160" cy="2960370"/>
          </a:xfrm>
        </p:spPr>
        <p:txBody>
          <a:bodyPr anchor="b" anchorCtr="0"/>
          <a:lstStyle>
            <a:lvl1pPr marL="0" marR="0" indent="0" algn="r">
              <a:buFontTx/>
              <a:buNone/>
              <a:defRPr sz="2000" i="0"/>
            </a:lvl1pPr>
            <a:extLst/>
          </a:lstStyle>
          <a:p>
            <a:pPr lvl="0"/>
            <a:r>
              <a:rPr lang="en-US" dirty="0"/>
              <a:t>Click to add caption</a:t>
            </a:r>
          </a:p>
        </p:txBody>
      </p:sp>
      <p:sp>
        <p:nvSpPr>
          <p:cNvPr id="6" name="Rectangle 5"/>
          <p:cNvSpPr>
            <a:spLocks noGrp="1"/>
          </p:cNvSpPr>
          <p:nvPr>
            <p:ph type="dt" sz="half" idx="15"/>
          </p:nvPr>
        </p:nvSpPr>
        <p:spPr/>
        <p:txBody>
          <a:bodyPr/>
          <a:lstStyle/>
          <a:p>
            <a:pPr algn="r"/>
            <a:fld id="{9668B50E-0B48-4566-8609-C51CF752A7DF}" type="datetimeFigureOut">
              <a:rPr lang="en-US" smtClean="0">
                <a:solidFill>
                  <a:schemeClr val="bg1"/>
                </a:solidFill>
              </a:rPr>
              <a:pPr algn="r"/>
              <a:t>10/31/2024</a:t>
            </a:fld>
            <a:endParaRPr lang="en-US" dirty="0"/>
          </a:p>
        </p:txBody>
      </p:sp>
      <p:sp>
        <p:nvSpPr>
          <p:cNvPr id="7" name="Rectangle 6"/>
          <p:cNvSpPr>
            <a:spLocks noGrp="1"/>
          </p:cNvSpPr>
          <p:nvPr>
            <p:ph type="sldNum" sz="quarter" idx="16"/>
          </p:nvPr>
        </p:nvSpPr>
        <p:spPr/>
        <p:txBody>
          <a:bodyPr/>
          <a:lstStyle/>
          <a:p>
            <a:fld id="{8A4431D5-1B33-458B-8AFD-CECCB0FA18CB}" type="slidenum">
              <a:rPr lang="en-US" smtClean="0">
                <a:solidFill>
                  <a:srgbClr val="FFFFFF"/>
                </a:solidFill>
              </a:rPr>
              <a:pPr/>
              <a:t>‹#›</a:t>
            </a:fld>
            <a:endParaRPr lang="en-US" dirty="0"/>
          </a:p>
        </p:txBody>
      </p:sp>
      <p:sp>
        <p:nvSpPr>
          <p:cNvPr id="8" name="Rectangle 7"/>
          <p:cNvSpPr>
            <a:spLocks noGrp="1"/>
          </p:cNvSpPr>
          <p:nvPr>
            <p:ph type="ftr" sz="quarter" idx="17"/>
          </p:nvPr>
        </p:nvSpPr>
        <p:spPr/>
        <p:txBody>
          <a:bodyPr/>
          <a:lstStyle/>
          <a:p>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Up Mixed">
    <p:spTree>
      <p:nvGrpSpPr>
        <p:cNvPr id="1" name=""/>
        <p:cNvGrpSpPr/>
        <p:nvPr/>
      </p:nvGrpSpPr>
      <p:grpSpPr>
        <a:xfrm>
          <a:off x="0" y="0"/>
          <a:ext cx="0" cy="0"/>
          <a:chOff x="0" y="0"/>
          <a:chExt cx="0" cy="0"/>
        </a:xfrm>
      </p:grpSpPr>
      <p:sp>
        <p:nvSpPr>
          <p:cNvPr id="10" name="Picture Placeholder 9"/>
          <p:cNvSpPr>
            <a:spLocks noGrp="1" noChangeAspect="1"/>
          </p:cNvSpPr>
          <p:nvPr>
            <p:ph type="pic" sz="quarter" idx="11"/>
          </p:nvPr>
        </p:nvSpPr>
        <p:spPr>
          <a:xfrm>
            <a:off x="4648200" y="3124962"/>
            <a:ext cx="3697224" cy="2772918"/>
          </a:xfr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25" name="Picture Placeholder 24"/>
          <p:cNvSpPr>
            <a:spLocks noGrp="1" noChangeAspect="1"/>
          </p:cNvSpPr>
          <p:nvPr>
            <p:ph type="pic" sz="quarter" idx="12"/>
          </p:nvPr>
        </p:nvSpPr>
        <p:spPr>
          <a:xfrm>
            <a:off x="228600" y="228600"/>
            <a:ext cx="4251960" cy="566928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6" name="Picture Placeholder 5"/>
          <p:cNvSpPr>
            <a:spLocks noGrp="1" noChangeAspect="1"/>
          </p:cNvSpPr>
          <p:nvPr>
            <p:ph type="pic" sz="quarter" idx="13"/>
          </p:nvPr>
        </p:nvSpPr>
        <p:spPr>
          <a:xfrm>
            <a:off x="4648200" y="228600"/>
            <a:ext cx="3672840" cy="2754630"/>
          </a:xfr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5" name="Rectangle 4"/>
          <p:cNvSpPr>
            <a:spLocks noGrp="1"/>
          </p:cNvSpPr>
          <p:nvPr>
            <p:ph type="dt" sz="half" idx="14"/>
          </p:nvPr>
        </p:nvSpPr>
        <p:spPr/>
        <p:txBody>
          <a:bodyPr/>
          <a:lstStyle/>
          <a:p>
            <a:pPr algn="r"/>
            <a:fld id="{9668B50E-0B48-4566-8609-C51CF752A7DF}" type="datetimeFigureOut">
              <a:rPr lang="en-US" smtClean="0">
                <a:solidFill>
                  <a:schemeClr val="bg1"/>
                </a:solidFill>
              </a:rPr>
              <a:pPr algn="r"/>
              <a:t>10/31/2024</a:t>
            </a:fld>
            <a:endParaRPr lang="en-US" dirty="0"/>
          </a:p>
        </p:txBody>
      </p:sp>
      <p:sp>
        <p:nvSpPr>
          <p:cNvPr id="7" name="Rectangle 6"/>
          <p:cNvSpPr>
            <a:spLocks noGrp="1"/>
          </p:cNvSpPr>
          <p:nvPr>
            <p:ph type="sldNum" sz="quarter" idx="15"/>
          </p:nvPr>
        </p:nvSpPr>
        <p:spPr/>
        <p:txBody>
          <a:bodyPr/>
          <a:lstStyle/>
          <a:p>
            <a:fld id="{8A4431D5-1B33-458B-8AFD-CECCB0FA18CB}" type="slidenum">
              <a:rPr lang="en-US" smtClean="0">
                <a:solidFill>
                  <a:srgbClr val="FFFFFF"/>
                </a:solidFill>
              </a:rPr>
              <a:pPr/>
              <a:t>‹#›</a:t>
            </a:fld>
            <a:endParaRPr lang="en-US" dirty="0"/>
          </a:p>
        </p:txBody>
      </p:sp>
      <p:sp>
        <p:nvSpPr>
          <p:cNvPr id="8" name="Rectangle 7"/>
          <p:cNvSpPr>
            <a:spLocks noGrp="1"/>
          </p:cNvSpPr>
          <p:nvPr>
            <p:ph type="ftr" sz="quarter" idx="16"/>
          </p:nvPr>
        </p:nvSpPr>
        <p:spPr/>
        <p:txBody>
          <a:bodyPr/>
          <a:lstStyle/>
          <a:p>
            <a:endParaRPr lang="en-US" dirty="0"/>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Up Portrait with Captions">
    <p:spTree>
      <p:nvGrpSpPr>
        <p:cNvPr id="1" name=""/>
        <p:cNvGrpSpPr/>
        <p:nvPr/>
      </p:nvGrpSpPr>
      <p:grpSpPr>
        <a:xfrm>
          <a:off x="0" y="0"/>
          <a:ext cx="0" cy="0"/>
          <a:chOff x="0" y="0"/>
          <a:chExt cx="0" cy="0"/>
        </a:xfrm>
      </p:grpSpPr>
      <p:sp>
        <p:nvSpPr>
          <p:cNvPr id="17" name="Picture Placeholder 16"/>
          <p:cNvSpPr>
            <a:spLocks noGrp="1"/>
          </p:cNvSpPr>
          <p:nvPr>
            <p:ph type="pic" sz="quarter" idx="14"/>
          </p:nvPr>
        </p:nvSpPr>
        <p:spPr>
          <a:xfrm>
            <a:off x="1866900" y="228600"/>
            <a:ext cx="2286000"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14" name="Picture Placeholder 13"/>
          <p:cNvSpPr>
            <a:spLocks noGrp="1"/>
          </p:cNvSpPr>
          <p:nvPr>
            <p:ph type="pic" sz="quarter" idx="26"/>
          </p:nvPr>
        </p:nvSpPr>
        <p:spPr>
          <a:xfrm>
            <a:off x="1866900" y="3505200"/>
            <a:ext cx="2285214"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8" name="Picture Placeholder 7"/>
          <p:cNvSpPr>
            <a:spLocks noGrp="1"/>
          </p:cNvSpPr>
          <p:nvPr>
            <p:ph type="pic" sz="quarter" idx="25"/>
          </p:nvPr>
        </p:nvSpPr>
        <p:spPr>
          <a:xfrm>
            <a:off x="4305300" y="228600"/>
            <a:ext cx="2286000"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19" name="Picture Placeholder 18"/>
          <p:cNvSpPr>
            <a:spLocks noGrp="1"/>
          </p:cNvSpPr>
          <p:nvPr>
            <p:ph type="pic" sz="quarter" idx="27"/>
          </p:nvPr>
        </p:nvSpPr>
        <p:spPr>
          <a:xfrm>
            <a:off x="4306086" y="3505200"/>
            <a:ext cx="2285214"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22" name="Text Placeholder 21"/>
          <p:cNvSpPr>
            <a:spLocks noGrp="1"/>
          </p:cNvSpPr>
          <p:nvPr>
            <p:ph type="body" sz="quarter" idx="16" hasCustomPrompt="1"/>
          </p:nvPr>
        </p:nvSpPr>
        <p:spPr>
          <a:xfrm>
            <a:off x="152400" y="228600"/>
            <a:ext cx="1676400" cy="2743200"/>
          </a:xfrm>
        </p:spPr>
        <p:txBody>
          <a:bodyPr anchor="t" anchorCtr="0"/>
          <a:lstStyle>
            <a:lvl1pPr marL="0" marR="0" indent="0" algn="r">
              <a:buFontTx/>
              <a:buNone/>
              <a:defRPr sz="1600" baseline="0"/>
            </a:lvl1pPr>
            <a:extLst/>
          </a:lstStyle>
          <a:p>
            <a:pPr lvl="0"/>
            <a:r>
              <a:rPr lang="en-US" dirty="0"/>
              <a:t>Click to add caption</a:t>
            </a:r>
          </a:p>
        </p:txBody>
      </p:sp>
      <p:sp>
        <p:nvSpPr>
          <p:cNvPr id="5" name="Text Placeholder 4"/>
          <p:cNvSpPr>
            <a:spLocks noGrp="1"/>
          </p:cNvSpPr>
          <p:nvPr>
            <p:ph type="body" sz="quarter" idx="29" hasCustomPrompt="1"/>
          </p:nvPr>
        </p:nvSpPr>
        <p:spPr>
          <a:xfrm>
            <a:off x="6629400" y="228600"/>
            <a:ext cx="1676400" cy="1905000"/>
          </a:xfrm>
        </p:spPr>
        <p:txBody>
          <a:bodyPr anchor="t" anchorCtr="0"/>
          <a:lstStyle>
            <a:lvl1pPr marL="0" marR="0" indent="0" algn="l">
              <a:buFontTx/>
              <a:buNone/>
              <a:defRPr sz="1600" baseline="0"/>
            </a:lvl1pPr>
            <a:extLst/>
          </a:lstStyle>
          <a:p>
            <a:pPr lvl="0"/>
            <a:r>
              <a:rPr lang="en-US" dirty="0"/>
              <a:t>Click to add caption</a:t>
            </a:r>
          </a:p>
        </p:txBody>
      </p:sp>
      <p:sp>
        <p:nvSpPr>
          <p:cNvPr id="20" name="Text Placeholder 19"/>
          <p:cNvSpPr>
            <a:spLocks noGrp="1"/>
          </p:cNvSpPr>
          <p:nvPr>
            <p:ph type="body" sz="quarter" idx="28" hasCustomPrompt="1"/>
          </p:nvPr>
        </p:nvSpPr>
        <p:spPr>
          <a:xfrm>
            <a:off x="152400" y="4724400"/>
            <a:ext cx="1676400" cy="1905000"/>
          </a:xfrm>
        </p:spPr>
        <p:txBody>
          <a:bodyPr anchor="b" anchorCtr="0"/>
          <a:lstStyle>
            <a:lvl1pPr marL="0" marR="0" indent="0" algn="r">
              <a:buFontTx/>
              <a:buNone/>
              <a:defRPr sz="1600" baseline="0"/>
            </a:lvl1pPr>
            <a:extLst/>
          </a:lstStyle>
          <a:p>
            <a:pPr lvl="0"/>
            <a:r>
              <a:rPr lang="en-US" dirty="0"/>
              <a:t>Click to add caption</a:t>
            </a:r>
          </a:p>
        </p:txBody>
      </p:sp>
      <p:sp>
        <p:nvSpPr>
          <p:cNvPr id="21" name="Text Placeholder 20"/>
          <p:cNvSpPr>
            <a:spLocks noGrp="1"/>
          </p:cNvSpPr>
          <p:nvPr>
            <p:ph type="body" sz="quarter" idx="30" hasCustomPrompt="1"/>
          </p:nvPr>
        </p:nvSpPr>
        <p:spPr>
          <a:xfrm>
            <a:off x="6629400" y="4724400"/>
            <a:ext cx="1676400" cy="1905000"/>
          </a:xfrm>
        </p:spPr>
        <p:txBody>
          <a:bodyPr anchor="b" anchorCtr="0"/>
          <a:lstStyle>
            <a:lvl1pPr marL="0" marR="0" indent="0" algn="l">
              <a:buFontTx/>
              <a:buNone/>
              <a:defRPr sz="1600" baseline="0"/>
            </a:lvl1pPr>
            <a:extLst/>
          </a:lstStyle>
          <a:p>
            <a:pPr lvl="0"/>
            <a:r>
              <a:rPr lang="en-US" dirty="0"/>
              <a:t>Click to add caption</a:t>
            </a:r>
          </a:p>
        </p:txBody>
      </p:sp>
      <p:sp>
        <p:nvSpPr>
          <p:cNvPr id="10" name="Rectangle 9"/>
          <p:cNvSpPr>
            <a:spLocks noGrp="1"/>
          </p:cNvSpPr>
          <p:nvPr>
            <p:ph type="dt" sz="half" idx="31"/>
          </p:nvPr>
        </p:nvSpPr>
        <p:spPr/>
        <p:txBody>
          <a:bodyPr/>
          <a:lstStyle/>
          <a:p>
            <a:pPr algn="r"/>
            <a:fld id="{9668B50E-0B48-4566-8609-C51CF752A7DF}" type="datetimeFigureOut">
              <a:rPr lang="en-US" smtClean="0">
                <a:solidFill>
                  <a:schemeClr val="bg1"/>
                </a:solidFill>
              </a:rPr>
              <a:pPr algn="r"/>
              <a:t>10/31/2024</a:t>
            </a:fld>
            <a:endParaRPr lang="en-US" dirty="0"/>
          </a:p>
        </p:txBody>
      </p:sp>
      <p:sp>
        <p:nvSpPr>
          <p:cNvPr id="11" name="Rectangle 10"/>
          <p:cNvSpPr>
            <a:spLocks noGrp="1"/>
          </p:cNvSpPr>
          <p:nvPr>
            <p:ph type="sldNum" sz="quarter" idx="32"/>
          </p:nvPr>
        </p:nvSpPr>
        <p:spPr/>
        <p:txBody>
          <a:bodyPr/>
          <a:lstStyle/>
          <a:p>
            <a:fld id="{8A4431D5-1B33-458B-8AFD-CECCB0FA18CB}" type="slidenum">
              <a:rPr lang="en-US" smtClean="0">
                <a:solidFill>
                  <a:srgbClr val="FFFFFF"/>
                </a:solidFill>
              </a:rPr>
              <a:pPr/>
              <a:t>‹#›</a:t>
            </a:fld>
            <a:endParaRPr lang="en-US" dirty="0"/>
          </a:p>
        </p:txBody>
      </p:sp>
      <p:sp>
        <p:nvSpPr>
          <p:cNvPr id="12" name="Rectangle 11"/>
          <p:cNvSpPr>
            <a:spLocks noGrp="1"/>
          </p:cNvSpPr>
          <p:nvPr>
            <p:ph type="ftr" sz="quarter" idx="33"/>
          </p:nvPr>
        </p:nvSpPr>
        <p:spPr/>
        <p:txBody>
          <a:bodyPr/>
          <a:lstStyle/>
          <a:p>
            <a:endParaRPr lang="en-US" dirty="0"/>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Up Landscape with Captions">
    <p:spTree>
      <p:nvGrpSpPr>
        <p:cNvPr id="1" name=""/>
        <p:cNvGrpSpPr/>
        <p:nvPr/>
      </p:nvGrpSpPr>
      <p:grpSpPr>
        <a:xfrm>
          <a:off x="0" y="0"/>
          <a:ext cx="0" cy="0"/>
          <a:chOff x="0" y="0"/>
          <a:chExt cx="0" cy="0"/>
        </a:xfrm>
      </p:grpSpPr>
      <p:sp>
        <p:nvSpPr>
          <p:cNvPr id="24" name="Picture Placeholder 23"/>
          <p:cNvSpPr>
            <a:spLocks noGrp="1"/>
          </p:cNvSpPr>
          <p:nvPr>
            <p:ph type="pic" sz="quarter" idx="14"/>
          </p:nvPr>
        </p:nvSpPr>
        <p:spPr>
          <a:xfrm>
            <a:off x="533400" y="685800"/>
            <a:ext cx="3653297" cy="274320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27" name="Text Placeholder 26"/>
          <p:cNvSpPr>
            <a:spLocks noGrp="1"/>
          </p:cNvSpPr>
          <p:nvPr>
            <p:ph type="body" sz="quarter" idx="16" hasCustomPrompt="1"/>
          </p:nvPr>
        </p:nvSpPr>
        <p:spPr>
          <a:xfrm>
            <a:off x="533400" y="6324600"/>
            <a:ext cx="3657600" cy="304800"/>
          </a:xfrm>
        </p:spPr>
        <p:txBody>
          <a:bodyPr anchor="t" anchorCtr="0"/>
          <a:lstStyle>
            <a:lvl1pPr marL="0" marR="0" indent="0" algn="l">
              <a:buFontTx/>
              <a:buNone/>
              <a:defRPr sz="1600" baseline="0"/>
            </a:lvl1pPr>
            <a:extLst/>
          </a:lstStyle>
          <a:p>
            <a:pPr lvl="0"/>
            <a:r>
              <a:rPr lang="en-US" dirty="0"/>
              <a:t>Click to add caption</a:t>
            </a:r>
          </a:p>
        </p:txBody>
      </p:sp>
      <p:sp>
        <p:nvSpPr>
          <p:cNvPr id="3" name="Picture Placeholder 2"/>
          <p:cNvSpPr>
            <a:spLocks noGrp="1"/>
          </p:cNvSpPr>
          <p:nvPr>
            <p:ph type="pic" sz="quarter" idx="17"/>
          </p:nvPr>
        </p:nvSpPr>
        <p:spPr>
          <a:xfrm>
            <a:off x="4267200" y="685800"/>
            <a:ext cx="3657600" cy="274320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21" name="Picture Placeholder 20"/>
          <p:cNvSpPr>
            <a:spLocks noGrp="1"/>
          </p:cNvSpPr>
          <p:nvPr>
            <p:ph type="pic" sz="quarter" idx="18"/>
          </p:nvPr>
        </p:nvSpPr>
        <p:spPr>
          <a:xfrm>
            <a:off x="533400" y="3505200"/>
            <a:ext cx="3657600" cy="274320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6" name="Picture Placeholder 5"/>
          <p:cNvSpPr>
            <a:spLocks noGrp="1"/>
          </p:cNvSpPr>
          <p:nvPr>
            <p:ph type="pic" sz="quarter" idx="19"/>
          </p:nvPr>
        </p:nvSpPr>
        <p:spPr>
          <a:xfrm>
            <a:off x="4267200" y="3505200"/>
            <a:ext cx="3657600" cy="274320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18" name="Text Placeholder 17"/>
          <p:cNvSpPr>
            <a:spLocks noGrp="1"/>
          </p:cNvSpPr>
          <p:nvPr>
            <p:ph type="body" sz="quarter" idx="22" hasCustomPrompt="1"/>
          </p:nvPr>
        </p:nvSpPr>
        <p:spPr>
          <a:xfrm>
            <a:off x="533400" y="304800"/>
            <a:ext cx="3657600" cy="304800"/>
          </a:xfrm>
        </p:spPr>
        <p:txBody>
          <a:bodyPr anchor="t" anchorCtr="0"/>
          <a:lstStyle>
            <a:lvl1pPr marL="0" marR="0" indent="0" algn="l">
              <a:buFontTx/>
              <a:buNone/>
              <a:defRPr sz="1600" baseline="0"/>
            </a:lvl1pPr>
            <a:extLst/>
          </a:lstStyle>
          <a:p>
            <a:pPr lvl="0"/>
            <a:r>
              <a:rPr lang="en-US" dirty="0"/>
              <a:t>Click to add caption</a:t>
            </a:r>
          </a:p>
        </p:txBody>
      </p:sp>
      <p:sp>
        <p:nvSpPr>
          <p:cNvPr id="5" name="Text Placeholder 4"/>
          <p:cNvSpPr>
            <a:spLocks noGrp="1"/>
          </p:cNvSpPr>
          <p:nvPr>
            <p:ph type="body" sz="quarter" idx="23" hasCustomPrompt="1"/>
          </p:nvPr>
        </p:nvSpPr>
        <p:spPr>
          <a:xfrm>
            <a:off x="4267200" y="6324600"/>
            <a:ext cx="3657600" cy="304800"/>
          </a:xfrm>
        </p:spPr>
        <p:txBody>
          <a:bodyPr anchor="t" anchorCtr="0"/>
          <a:lstStyle>
            <a:lvl1pPr marL="0" marR="0" indent="0" algn="l">
              <a:buFontTx/>
              <a:buNone/>
              <a:defRPr sz="1600" baseline="0"/>
            </a:lvl1pPr>
            <a:extLst/>
          </a:lstStyle>
          <a:p>
            <a:pPr lvl="0"/>
            <a:r>
              <a:rPr lang="en-US" dirty="0"/>
              <a:t>Click to add caption</a:t>
            </a:r>
          </a:p>
        </p:txBody>
      </p:sp>
      <p:sp>
        <p:nvSpPr>
          <p:cNvPr id="4" name="Text Placeholder 3"/>
          <p:cNvSpPr>
            <a:spLocks noGrp="1"/>
          </p:cNvSpPr>
          <p:nvPr>
            <p:ph type="body" sz="quarter" idx="24" hasCustomPrompt="1"/>
          </p:nvPr>
        </p:nvSpPr>
        <p:spPr>
          <a:xfrm>
            <a:off x="4267200" y="304800"/>
            <a:ext cx="3657600" cy="304800"/>
          </a:xfrm>
        </p:spPr>
        <p:txBody>
          <a:bodyPr anchor="t" anchorCtr="0"/>
          <a:lstStyle>
            <a:lvl1pPr marL="0" marR="0" indent="0" algn="l">
              <a:buFontTx/>
              <a:buNone/>
              <a:defRPr sz="1600" baseline="0"/>
            </a:lvl1pPr>
            <a:extLst/>
          </a:lstStyle>
          <a:p>
            <a:pPr lvl="0"/>
            <a:r>
              <a:rPr lang="en-US" dirty="0"/>
              <a:t>Click to add caption</a:t>
            </a:r>
          </a:p>
        </p:txBody>
      </p:sp>
      <p:sp>
        <p:nvSpPr>
          <p:cNvPr id="10" name="Rectangle 9"/>
          <p:cNvSpPr>
            <a:spLocks noGrp="1"/>
          </p:cNvSpPr>
          <p:nvPr>
            <p:ph type="dt" sz="half" idx="25"/>
          </p:nvPr>
        </p:nvSpPr>
        <p:spPr/>
        <p:txBody>
          <a:bodyPr/>
          <a:lstStyle/>
          <a:p>
            <a:pPr algn="r"/>
            <a:fld id="{9668B50E-0B48-4566-8609-C51CF752A7DF}" type="datetimeFigureOut">
              <a:rPr lang="en-US" smtClean="0">
                <a:solidFill>
                  <a:schemeClr val="bg1"/>
                </a:solidFill>
              </a:rPr>
              <a:pPr algn="r"/>
              <a:t>10/31/2024</a:t>
            </a:fld>
            <a:endParaRPr lang="en-US" dirty="0"/>
          </a:p>
        </p:txBody>
      </p:sp>
      <p:sp>
        <p:nvSpPr>
          <p:cNvPr id="11" name="Rectangle 10"/>
          <p:cNvSpPr>
            <a:spLocks noGrp="1"/>
          </p:cNvSpPr>
          <p:nvPr>
            <p:ph type="sldNum" sz="quarter" idx="26"/>
          </p:nvPr>
        </p:nvSpPr>
        <p:spPr/>
        <p:txBody>
          <a:bodyPr/>
          <a:lstStyle/>
          <a:p>
            <a:fld id="{8A4431D5-1B33-458B-8AFD-CECCB0FA18CB}" type="slidenum">
              <a:rPr lang="en-US" smtClean="0">
                <a:solidFill>
                  <a:srgbClr val="FFFFFF"/>
                </a:solidFill>
              </a:rPr>
              <a:pPr/>
              <a:t>‹#›</a:t>
            </a:fld>
            <a:endParaRPr lang="en-US" dirty="0"/>
          </a:p>
        </p:txBody>
      </p:sp>
      <p:sp>
        <p:nvSpPr>
          <p:cNvPr id="12" name="Rectangle 11"/>
          <p:cNvSpPr>
            <a:spLocks noGrp="1"/>
          </p:cNvSpPr>
          <p:nvPr>
            <p:ph type="ftr" sz="quarter" idx="27"/>
          </p:nvPr>
        </p:nvSpPr>
        <p:spPr/>
        <p:txBody>
          <a:bodyPr/>
          <a:lstStyle/>
          <a:p>
            <a:endParaRPr lang="en-US" dirty="0"/>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Up Portrait with Large Caption">
    <p:spTree>
      <p:nvGrpSpPr>
        <p:cNvPr id="1" name=""/>
        <p:cNvGrpSpPr/>
        <p:nvPr/>
      </p:nvGrpSpPr>
      <p:grpSpPr>
        <a:xfrm>
          <a:off x="0" y="0"/>
          <a:ext cx="0" cy="0"/>
          <a:chOff x="0" y="0"/>
          <a:chExt cx="0" cy="0"/>
        </a:xfrm>
      </p:grpSpPr>
      <p:sp>
        <p:nvSpPr>
          <p:cNvPr id="22" name="Picture Placeholder 21"/>
          <p:cNvSpPr>
            <a:spLocks noGrp="1" noChangeAspect="1"/>
          </p:cNvSpPr>
          <p:nvPr>
            <p:ph type="pic" sz="quarter" idx="14"/>
          </p:nvPr>
        </p:nvSpPr>
        <p:spPr>
          <a:xfrm>
            <a:off x="228600" y="416356"/>
            <a:ext cx="2006651" cy="2675534"/>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28" name="Picture Placeholder 27"/>
          <p:cNvSpPr>
            <a:spLocks noGrp="1" noChangeAspect="1"/>
          </p:cNvSpPr>
          <p:nvPr>
            <p:ph type="pic" sz="quarter" idx="31"/>
          </p:nvPr>
        </p:nvSpPr>
        <p:spPr>
          <a:xfrm>
            <a:off x="4343400" y="416356"/>
            <a:ext cx="2006651" cy="2675534"/>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4" name="Picture Placeholder 3"/>
          <p:cNvSpPr>
            <a:spLocks noGrp="1" noChangeAspect="1"/>
          </p:cNvSpPr>
          <p:nvPr>
            <p:ph type="pic" sz="quarter" idx="30"/>
          </p:nvPr>
        </p:nvSpPr>
        <p:spPr>
          <a:xfrm>
            <a:off x="2286000" y="416356"/>
            <a:ext cx="2006651" cy="2675534"/>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6" name="Picture Placeholder 5"/>
          <p:cNvSpPr>
            <a:spLocks noGrp="1" noChangeAspect="1"/>
          </p:cNvSpPr>
          <p:nvPr>
            <p:ph type="pic" sz="quarter" idx="32"/>
          </p:nvPr>
        </p:nvSpPr>
        <p:spPr>
          <a:xfrm>
            <a:off x="6400800" y="416356"/>
            <a:ext cx="2006651" cy="2675534"/>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31" name="Text Placeholder 30"/>
          <p:cNvSpPr>
            <a:spLocks noGrp="1"/>
          </p:cNvSpPr>
          <p:nvPr>
            <p:ph type="body" sz="quarter" idx="29" hasCustomPrompt="1"/>
          </p:nvPr>
        </p:nvSpPr>
        <p:spPr>
          <a:xfrm>
            <a:off x="228600" y="3352800"/>
            <a:ext cx="8153400" cy="3048000"/>
          </a:xfrm>
        </p:spPr>
        <p:txBody>
          <a:bodyPr anchor="t" anchorCtr="0"/>
          <a:lstStyle>
            <a:lvl1pPr marL="0" marR="0" indent="0" algn="l">
              <a:buFontTx/>
              <a:buNone/>
              <a:defRPr sz="2800" baseline="0"/>
            </a:lvl1pPr>
            <a:extLst/>
          </a:lstStyle>
          <a:p>
            <a:pPr lvl="0"/>
            <a:r>
              <a:rPr lang="en-US" dirty="0"/>
              <a:t>Click to add caption</a:t>
            </a:r>
          </a:p>
        </p:txBody>
      </p:sp>
      <p:sp>
        <p:nvSpPr>
          <p:cNvPr id="7" name="Rectangle 6"/>
          <p:cNvSpPr>
            <a:spLocks noGrp="1"/>
          </p:cNvSpPr>
          <p:nvPr>
            <p:ph type="dt" sz="half" idx="33"/>
          </p:nvPr>
        </p:nvSpPr>
        <p:spPr/>
        <p:txBody>
          <a:bodyPr/>
          <a:lstStyle/>
          <a:p>
            <a:pPr algn="r"/>
            <a:fld id="{9668B50E-0B48-4566-8609-C51CF752A7DF}" type="datetimeFigureOut">
              <a:rPr lang="en-US" smtClean="0">
                <a:solidFill>
                  <a:schemeClr val="bg1"/>
                </a:solidFill>
              </a:rPr>
              <a:pPr algn="r"/>
              <a:t>10/31/2024</a:t>
            </a:fld>
            <a:endParaRPr lang="en-US" dirty="0"/>
          </a:p>
        </p:txBody>
      </p:sp>
      <p:sp>
        <p:nvSpPr>
          <p:cNvPr id="8" name="Rectangle 7"/>
          <p:cNvSpPr>
            <a:spLocks noGrp="1"/>
          </p:cNvSpPr>
          <p:nvPr>
            <p:ph type="sldNum" sz="quarter" idx="34"/>
          </p:nvPr>
        </p:nvSpPr>
        <p:spPr/>
        <p:txBody>
          <a:bodyPr/>
          <a:lstStyle/>
          <a:p>
            <a:fld id="{8A4431D5-1B33-458B-8AFD-CECCB0FA18CB}" type="slidenum">
              <a:rPr lang="en-US" smtClean="0">
                <a:solidFill>
                  <a:srgbClr val="FFFFFF"/>
                </a:solidFill>
              </a:rPr>
              <a:pPr/>
              <a:t>‹#›</a:t>
            </a:fld>
            <a:endParaRPr lang="en-US" dirty="0"/>
          </a:p>
        </p:txBody>
      </p:sp>
      <p:sp>
        <p:nvSpPr>
          <p:cNvPr id="9" name="Rectangle 8"/>
          <p:cNvSpPr>
            <a:spLocks noGrp="1"/>
          </p:cNvSpPr>
          <p:nvPr>
            <p:ph type="ftr" sz="quarter" idx="35"/>
          </p:nvPr>
        </p:nvSpPr>
        <p:spPr/>
        <p:txBody>
          <a:bodyPr/>
          <a:lstStyle/>
          <a:p>
            <a:endParaRPr lang="en-US" dirty="0"/>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4-Up: 1 Portrait with 3 Landscape">
    <p:spTree>
      <p:nvGrpSpPr>
        <p:cNvPr id="1" name=""/>
        <p:cNvGrpSpPr/>
        <p:nvPr/>
      </p:nvGrpSpPr>
      <p:grpSpPr>
        <a:xfrm>
          <a:off x="0" y="0"/>
          <a:ext cx="0" cy="0"/>
          <a:chOff x="0" y="0"/>
          <a:chExt cx="0" cy="0"/>
        </a:xfrm>
      </p:grpSpPr>
      <p:sp>
        <p:nvSpPr>
          <p:cNvPr id="3" name="Picture Placeholder 2"/>
          <p:cNvSpPr>
            <a:spLocks noGrp="1"/>
          </p:cNvSpPr>
          <p:nvPr>
            <p:ph type="pic" sz="quarter" idx="14"/>
          </p:nvPr>
        </p:nvSpPr>
        <p:spPr>
          <a:xfrm>
            <a:off x="343292" y="257665"/>
            <a:ext cx="4764388" cy="635252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26" name="Picture Placeholder 25"/>
          <p:cNvSpPr>
            <a:spLocks noGrp="1"/>
          </p:cNvSpPr>
          <p:nvPr>
            <p:ph type="pic" sz="quarter" idx="18"/>
          </p:nvPr>
        </p:nvSpPr>
        <p:spPr>
          <a:xfrm>
            <a:off x="5446340" y="257665"/>
            <a:ext cx="2670050" cy="2002536"/>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14" name="Picture Placeholder 13"/>
          <p:cNvSpPr>
            <a:spLocks noGrp="1"/>
          </p:cNvSpPr>
          <p:nvPr>
            <p:ph type="pic" sz="quarter" idx="22"/>
          </p:nvPr>
        </p:nvSpPr>
        <p:spPr>
          <a:xfrm>
            <a:off x="5446340" y="2432657"/>
            <a:ext cx="2670050" cy="2002536"/>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13" name="Picture Placeholder 12"/>
          <p:cNvSpPr>
            <a:spLocks noGrp="1"/>
          </p:cNvSpPr>
          <p:nvPr>
            <p:ph type="pic" sz="quarter" idx="23"/>
          </p:nvPr>
        </p:nvSpPr>
        <p:spPr>
          <a:xfrm>
            <a:off x="5446340" y="4607649"/>
            <a:ext cx="2670050" cy="2002536"/>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6" name="Rectangle 5"/>
          <p:cNvSpPr>
            <a:spLocks noGrp="1"/>
          </p:cNvSpPr>
          <p:nvPr>
            <p:ph type="dt" sz="half" idx="24"/>
          </p:nvPr>
        </p:nvSpPr>
        <p:spPr/>
        <p:txBody>
          <a:bodyPr/>
          <a:lstStyle/>
          <a:p>
            <a:pPr algn="r"/>
            <a:fld id="{9668B50E-0B48-4566-8609-C51CF752A7DF}" type="datetimeFigureOut">
              <a:rPr lang="en-US" smtClean="0">
                <a:solidFill>
                  <a:schemeClr val="bg1"/>
                </a:solidFill>
              </a:rPr>
              <a:pPr algn="r"/>
              <a:t>10/31/2024</a:t>
            </a:fld>
            <a:endParaRPr lang="en-US" dirty="0"/>
          </a:p>
        </p:txBody>
      </p:sp>
      <p:sp>
        <p:nvSpPr>
          <p:cNvPr id="7" name="Rectangle 6"/>
          <p:cNvSpPr>
            <a:spLocks noGrp="1"/>
          </p:cNvSpPr>
          <p:nvPr>
            <p:ph type="sldNum" sz="quarter" idx="25"/>
          </p:nvPr>
        </p:nvSpPr>
        <p:spPr/>
        <p:txBody>
          <a:bodyPr/>
          <a:lstStyle/>
          <a:p>
            <a:fld id="{8A4431D5-1B33-458B-8AFD-CECCB0FA18CB}" type="slidenum">
              <a:rPr lang="en-US" smtClean="0">
                <a:solidFill>
                  <a:srgbClr val="FFFFFF"/>
                </a:solidFill>
              </a:rPr>
              <a:pPr/>
              <a:t>‹#›</a:t>
            </a:fld>
            <a:endParaRPr lang="en-US" dirty="0"/>
          </a:p>
        </p:txBody>
      </p:sp>
      <p:sp>
        <p:nvSpPr>
          <p:cNvPr id="8" name="Rectangle 7"/>
          <p:cNvSpPr>
            <a:spLocks noGrp="1"/>
          </p:cNvSpPr>
          <p:nvPr>
            <p:ph type="ftr" sz="quarter" idx="26"/>
          </p:nvPr>
        </p:nvSpPr>
        <p:spPr/>
        <p:txBody>
          <a:bodyPr/>
          <a:lstStyle/>
          <a:p>
            <a:endParaRPr lang="en-US" dirty="0"/>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5-Up: 3 Landscape with 2 Portrait">
    <p:spTree>
      <p:nvGrpSpPr>
        <p:cNvPr id="1" name=""/>
        <p:cNvGrpSpPr/>
        <p:nvPr/>
      </p:nvGrpSpPr>
      <p:grpSpPr>
        <a:xfrm>
          <a:off x="0" y="0"/>
          <a:ext cx="0" cy="0"/>
          <a:chOff x="0" y="0"/>
          <a:chExt cx="0" cy="0"/>
        </a:xfrm>
      </p:grpSpPr>
      <p:sp>
        <p:nvSpPr>
          <p:cNvPr id="19" name="Picture Placeholder 18"/>
          <p:cNvSpPr>
            <a:spLocks noGrp="1"/>
          </p:cNvSpPr>
          <p:nvPr>
            <p:ph type="pic" sz="quarter" idx="14"/>
          </p:nvPr>
        </p:nvSpPr>
        <p:spPr>
          <a:xfrm>
            <a:off x="228600" y="3429000"/>
            <a:ext cx="2070154"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12" name="Picture Placeholder 11"/>
          <p:cNvSpPr>
            <a:spLocks noGrp="1"/>
          </p:cNvSpPr>
          <p:nvPr>
            <p:ph type="pic" sz="quarter" idx="17"/>
          </p:nvPr>
        </p:nvSpPr>
        <p:spPr>
          <a:xfrm>
            <a:off x="2438400" y="228600"/>
            <a:ext cx="5562600" cy="417195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15" name="Picture Placeholder 14"/>
          <p:cNvSpPr>
            <a:spLocks noGrp="1"/>
          </p:cNvSpPr>
          <p:nvPr>
            <p:ph type="pic" sz="quarter" idx="26"/>
          </p:nvPr>
        </p:nvSpPr>
        <p:spPr>
          <a:xfrm>
            <a:off x="228600" y="228600"/>
            <a:ext cx="2070154"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31" name="Picture Placeholder 30"/>
          <p:cNvSpPr>
            <a:spLocks noGrp="1"/>
          </p:cNvSpPr>
          <p:nvPr>
            <p:ph type="pic" sz="quarter" idx="27"/>
          </p:nvPr>
        </p:nvSpPr>
        <p:spPr>
          <a:xfrm>
            <a:off x="5257800" y="4495800"/>
            <a:ext cx="2743200" cy="20574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17" name="Picture Placeholder 16"/>
          <p:cNvSpPr>
            <a:spLocks noGrp="1"/>
          </p:cNvSpPr>
          <p:nvPr>
            <p:ph type="pic" sz="quarter" idx="28"/>
          </p:nvPr>
        </p:nvSpPr>
        <p:spPr>
          <a:xfrm>
            <a:off x="2438400" y="4495800"/>
            <a:ext cx="2743200" cy="20574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7" name="Rectangle 6"/>
          <p:cNvSpPr>
            <a:spLocks noGrp="1"/>
          </p:cNvSpPr>
          <p:nvPr>
            <p:ph type="dt" sz="half" idx="29"/>
          </p:nvPr>
        </p:nvSpPr>
        <p:spPr/>
        <p:txBody>
          <a:bodyPr/>
          <a:lstStyle/>
          <a:p>
            <a:pPr algn="r"/>
            <a:fld id="{9668B50E-0B48-4566-8609-C51CF752A7DF}" type="datetimeFigureOut">
              <a:rPr lang="en-US" smtClean="0">
                <a:solidFill>
                  <a:schemeClr val="bg1"/>
                </a:solidFill>
              </a:rPr>
              <a:pPr algn="r"/>
              <a:t>10/31/2024</a:t>
            </a:fld>
            <a:endParaRPr lang="en-US" dirty="0"/>
          </a:p>
        </p:txBody>
      </p:sp>
      <p:sp>
        <p:nvSpPr>
          <p:cNvPr id="8" name="Rectangle 7"/>
          <p:cNvSpPr>
            <a:spLocks noGrp="1"/>
          </p:cNvSpPr>
          <p:nvPr>
            <p:ph type="sldNum" sz="quarter" idx="30"/>
          </p:nvPr>
        </p:nvSpPr>
        <p:spPr/>
        <p:txBody>
          <a:bodyPr/>
          <a:lstStyle/>
          <a:p>
            <a:fld id="{8A4431D5-1B33-458B-8AFD-CECCB0FA18CB}" type="slidenum">
              <a:rPr lang="en-US" smtClean="0">
                <a:solidFill>
                  <a:srgbClr val="FFFFFF"/>
                </a:solidFill>
              </a:rPr>
              <a:pPr/>
              <a:t>‹#›</a:t>
            </a:fld>
            <a:endParaRPr lang="en-US" dirty="0"/>
          </a:p>
        </p:txBody>
      </p:sp>
      <p:sp>
        <p:nvSpPr>
          <p:cNvPr id="9" name="Rectangle 8"/>
          <p:cNvSpPr>
            <a:spLocks noGrp="1"/>
          </p:cNvSpPr>
          <p:nvPr>
            <p:ph type="ftr" sz="quarter" idx="31"/>
          </p:nvPr>
        </p:nvSpPr>
        <p:spPr/>
        <p:txBody>
          <a:bodyPr/>
          <a:lstStyle/>
          <a:p>
            <a:endParaRPr lang="en-US" dirty="0"/>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5-Up: 2 Landscape with 3 Portrait">
    <p:spTree>
      <p:nvGrpSpPr>
        <p:cNvPr id="1" name=""/>
        <p:cNvGrpSpPr/>
        <p:nvPr/>
      </p:nvGrpSpPr>
      <p:grpSpPr>
        <a:xfrm>
          <a:off x="0" y="0"/>
          <a:ext cx="0" cy="0"/>
          <a:chOff x="0" y="0"/>
          <a:chExt cx="0" cy="0"/>
        </a:xfrm>
      </p:grpSpPr>
      <p:sp>
        <p:nvSpPr>
          <p:cNvPr id="9" name="Picture Placeholder 8"/>
          <p:cNvSpPr>
            <a:spLocks noGrp="1"/>
          </p:cNvSpPr>
          <p:nvPr>
            <p:ph type="pic" sz="quarter" idx="26"/>
          </p:nvPr>
        </p:nvSpPr>
        <p:spPr>
          <a:xfrm>
            <a:off x="228600" y="228600"/>
            <a:ext cx="2606040" cy="347472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7" name="Picture Placeholder 6"/>
          <p:cNvSpPr>
            <a:spLocks noGrp="1"/>
          </p:cNvSpPr>
          <p:nvPr>
            <p:ph type="pic" sz="quarter" idx="29"/>
          </p:nvPr>
        </p:nvSpPr>
        <p:spPr>
          <a:xfrm>
            <a:off x="228600" y="3867150"/>
            <a:ext cx="3962400" cy="2743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27" name="Picture Placeholder 26"/>
          <p:cNvSpPr>
            <a:spLocks noGrp="1"/>
          </p:cNvSpPr>
          <p:nvPr>
            <p:ph type="pic" sz="quarter" idx="30"/>
          </p:nvPr>
        </p:nvSpPr>
        <p:spPr>
          <a:xfrm>
            <a:off x="4419600" y="3867150"/>
            <a:ext cx="3962400" cy="2743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14" name="Picture Placeholder 13"/>
          <p:cNvSpPr>
            <a:spLocks noGrp="1"/>
          </p:cNvSpPr>
          <p:nvPr>
            <p:ph type="pic" sz="quarter" idx="27"/>
          </p:nvPr>
        </p:nvSpPr>
        <p:spPr>
          <a:xfrm>
            <a:off x="3009900" y="228600"/>
            <a:ext cx="2606040" cy="347472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12" name="Picture Placeholder 11"/>
          <p:cNvSpPr>
            <a:spLocks noGrp="1"/>
          </p:cNvSpPr>
          <p:nvPr>
            <p:ph type="pic" sz="quarter" idx="28"/>
          </p:nvPr>
        </p:nvSpPr>
        <p:spPr>
          <a:xfrm>
            <a:off x="5791200" y="228600"/>
            <a:ext cx="2606040" cy="347472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latinLnBrk="0">
              <a:spcBef>
                <a:spcPct val="20000"/>
              </a:spcBef>
              <a:defRPr lang="en-US" sz="2000" dirty="0">
                <a:solidFill>
                  <a:schemeClr val="tx2"/>
                </a:solidFill>
                <a:latin typeface="+mn-lt"/>
                <a:ea typeface="+mn-ea"/>
                <a:cs typeface="+mn-cs"/>
              </a:defRPr>
            </a:lvl1pPr>
            <a:extLst/>
          </a:lstStyle>
          <a:p>
            <a:pPr marL="342900" indent="-342900" algn="ctr" rtl="0" latinLnBrk="0">
              <a:spcBef>
                <a:spcPct val="20000"/>
              </a:spcBef>
              <a:buFontTx/>
              <a:buNone/>
            </a:pPr>
            <a:r>
              <a:rPr lang="en-US" sz="2000">
                <a:solidFill>
                  <a:schemeClr val="tx2"/>
                </a:solidFill>
                <a:latin typeface="+mn-lt"/>
                <a:ea typeface="+mn-ea"/>
                <a:cs typeface="+mn-cs"/>
              </a:rPr>
              <a:t>Click icon to add picture</a:t>
            </a:r>
            <a:endParaRPr lang="en-US" sz="2000" dirty="0">
              <a:solidFill>
                <a:schemeClr val="tx2"/>
              </a:solidFill>
              <a:latin typeface="+mn-lt"/>
              <a:ea typeface="+mn-ea"/>
              <a:cs typeface="+mn-cs"/>
            </a:endParaRPr>
          </a:p>
        </p:txBody>
      </p:sp>
      <p:sp>
        <p:nvSpPr>
          <p:cNvPr id="8" name="Rectangle 7"/>
          <p:cNvSpPr>
            <a:spLocks noGrp="1"/>
          </p:cNvSpPr>
          <p:nvPr>
            <p:ph type="dt" sz="half" idx="31"/>
          </p:nvPr>
        </p:nvSpPr>
        <p:spPr/>
        <p:txBody>
          <a:bodyPr/>
          <a:lstStyle/>
          <a:p>
            <a:pPr algn="r"/>
            <a:fld id="{9668B50E-0B48-4566-8609-C51CF752A7DF}" type="datetimeFigureOut">
              <a:rPr lang="en-US" smtClean="0">
                <a:solidFill>
                  <a:schemeClr val="bg1"/>
                </a:solidFill>
              </a:rPr>
              <a:pPr algn="r"/>
              <a:t>10/31/2024</a:t>
            </a:fld>
            <a:endParaRPr lang="en-US" dirty="0"/>
          </a:p>
        </p:txBody>
      </p:sp>
      <p:sp>
        <p:nvSpPr>
          <p:cNvPr id="10" name="Rectangle 9"/>
          <p:cNvSpPr>
            <a:spLocks noGrp="1"/>
          </p:cNvSpPr>
          <p:nvPr>
            <p:ph type="sldNum" sz="quarter" idx="32"/>
          </p:nvPr>
        </p:nvSpPr>
        <p:spPr/>
        <p:txBody>
          <a:bodyPr/>
          <a:lstStyle/>
          <a:p>
            <a:fld id="{8A4431D5-1B33-458B-8AFD-CECCB0FA18CB}" type="slidenum">
              <a:rPr lang="en-US" smtClean="0">
                <a:solidFill>
                  <a:srgbClr val="FFFFFF"/>
                </a:solidFill>
              </a:rPr>
              <a:pPr/>
              <a:t>‹#›</a:t>
            </a:fld>
            <a:endParaRPr lang="en-US" dirty="0"/>
          </a:p>
        </p:txBody>
      </p:sp>
      <p:sp>
        <p:nvSpPr>
          <p:cNvPr id="11" name="Rectangle 10"/>
          <p:cNvSpPr>
            <a:spLocks noGrp="1"/>
          </p:cNvSpPr>
          <p:nvPr>
            <p:ph type="ftr" sz="quarter" idx="33"/>
          </p:nvPr>
        </p:nvSpPr>
        <p:spPr/>
        <p:txBody>
          <a:bodyPr/>
          <a:lstStyle/>
          <a:p>
            <a:endParaRPr lang="en-US" dirty="0"/>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quare with Caption">
    <p:spTree>
      <p:nvGrpSpPr>
        <p:cNvPr id="1" name=""/>
        <p:cNvGrpSpPr/>
        <p:nvPr/>
      </p:nvGrpSpPr>
      <p:grpSpPr>
        <a:xfrm>
          <a:off x="0" y="0"/>
          <a:ext cx="0" cy="0"/>
          <a:chOff x="0" y="0"/>
          <a:chExt cx="0" cy="0"/>
        </a:xfrm>
      </p:grpSpPr>
      <p:sp>
        <p:nvSpPr>
          <p:cNvPr id="6" name="Picture Placeholder 5"/>
          <p:cNvSpPr>
            <a:spLocks noGrp="1" noChangeAspect="1"/>
          </p:cNvSpPr>
          <p:nvPr>
            <p:ph type="pic" sz="quarter" idx="13"/>
          </p:nvPr>
        </p:nvSpPr>
        <p:spPr>
          <a:xfrm>
            <a:off x="2133600" y="762000"/>
            <a:ext cx="4873334" cy="48768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vert="horz" anchor="t">
            <a:normAutofit/>
          </a:bodyPr>
          <a:lstStyle>
            <a:lvl1pPr marL="342900" marR="0" indent="-342900" algn="ctr" rtl="0" latinLnBrk="0">
              <a:spcBef>
                <a:spcPct val="20000"/>
              </a:spcBef>
              <a:buFontTx/>
              <a:buNone/>
              <a:defRPr sz="2000" i="0">
                <a:solidFill>
                  <a:schemeClr val="tx2"/>
                </a:solidFill>
                <a:latin typeface="+mn-lt"/>
                <a:ea typeface="+mn-ea"/>
                <a:cs typeface="+mn-cs"/>
              </a:defRPr>
            </a:lvl1pPr>
            <a:extLst/>
          </a:lstStyle>
          <a:p>
            <a:pPr marL="0" marR="0" indent="1588" algn="ctr" rtl="0" latinLnBrk="0">
              <a:spcBef>
                <a:spcPct val="20000"/>
              </a:spcBef>
              <a:buFontTx/>
              <a:buNone/>
            </a:pPr>
            <a:r>
              <a:rPr lang="en-US" sz="2400" i="0"/>
              <a:t>Click icon to add picture</a:t>
            </a:r>
            <a:endParaRPr lang="en-US" sz="2400" i="0" dirty="0"/>
          </a:p>
        </p:txBody>
      </p:sp>
      <p:sp>
        <p:nvSpPr>
          <p:cNvPr id="7" name="Text Placeholder 6"/>
          <p:cNvSpPr>
            <a:spLocks noGrp="1"/>
          </p:cNvSpPr>
          <p:nvPr>
            <p:ph type="body" sz="quarter" idx="15" hasCustomPrompt="1"/>
          </p:nvPr>
        </p:nvSpPr>
        <p:spPr>
          <a:xfrm>
            <a:off x="2133600" y="5715000"/>
            <a:ext cx="4876800" cy="838200"/>
          </a:xfrm>
        </p:spPr>
        <p:txBody>
          <a:bodyPr tIns="91440" rIns="9144" bIns="91440" anchor="t"/>
          <a:lstStyle>
            <a:lvl1pPr marL="0" marR="0" indent="0" algn="l">
              <a:buFontTx/>
              <a:buNone/>
              <a:defRPr sz="2000" i="0"/>
            </a:lvl1pPr>
            <a:extLst/>
          </a:lstStyle>
          <a:p>
            <a:pPr lvl="0"/>
            <a:r>
              <a:rPr lang="en-US" dirty="0"/>
              <a:t>Click to add caption</a:t>
            </a:r>
          </a:p>
        </p:txBody>
      </p:sp>
      <p:sp>
        <p:nvSpPr>
          <p:cNvPr id="8" name="Rectangle 7"/>
          <p:cNvSpPr>
            <a:spLocks noGrp="1"/>
          </p:cNvSpPr>
          <p:nvPr>
            <p:ph type="dt" sz="half" idx="16"/>
          </p:nvPr>
        </p:nvSpPr>
        <p:spPr/>
        <p:txBody>
          <a:bodyPr/>
          <a:lstStyle/>
          <a:p>
            <a:pPr algn="r"/>
            <a:fld id="{9668B50E-0B48-4566-8609-C51CF752A7DF}" type="datetimeFigureOut">
              <a:rPr lang="en-US" smtClean="0">
                <a:solidFill>
                  <a:schemeClr val="bg1"/>
                </a:solidFill>
              </a:rPr>
              <a:pPr algn="r"/>
              <a:t>10/31/2024</a:t>
            </a:fld>
            <a:endParaRPr lang="en-US" dirty="0"/>
          </a:p>
        </p:txBody>
      </p:sp>
      <p:sp>
        <p:nvSpPr>
          <p:cNvPr id="9" name="Rectangle 8"/>
          <p:cNvSpPr>
            <a:spLocks noGrp="1"/>
          </p:cNvSpPr>
          <p:nvPr>
            <p:ph type="sldNum" sz="quarter" idx="17"/>
          </p:nvPr>
        </p:nvSpPr>
        <p:spPr/>
        <p:txBody>
          <a:bodyPr/>
          <a:lstStyle/>
          <a:p>
            <a:fld id="{8A4431D5-1B33-458B-8AFD-CECCB0FA18CB}" type="slidenum">
              <a:rPr lang="en-US" smtClean="0">
                <a:solidFill>
                  <a:srgbClr val="FFFFFF"/>
                </a:solidFill>
              </a:rPr>
              <a:pPr/>
              <a:t>‹#›</a:t>
            </a:fld>
            <a:endParaRPr lang="en-US" dirty="0"/>
          </a:p>
        </p:txBody>
      </p:sp>
      <p:sp>
        <p:nvSpPr>
          <p:cNvPr id="10" name="Rectangle 9"/>
          <p:cNvSpPr>
            <a:spLocks noGrp="1"/>
          </p:cNvSpPr>
          <p:nvPr>
            <p:ph type="ftr" sz="quarter" idx="18"/>
          </p:nvPr>
        </p:nvSpPr>
        <p:spPr/>
        <p:txBody>
          <a:bodyPr/>
          <a:lstStyle/>
          <a:p>
            <a:endParaRPr lang="en-US" dirty="0"/>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Up Square with Caption">
    <p:spTree>
      <p:nvGrpSpPr>
        <p:cNvPr id="1" name=""/>
        <p:cNvGrpSpPr/>
        <p:nvPr/>
      </p:nvGrpSpPr>
      <p:grpSpPr>
        <a:xfrm>
          <a:off x="0" y="0"/>
          <a:ext cx="0" cy="0"/>
          <a:chOff x="0" y="0"/>
          <a:chExt cx="0" cy="0"/>
        </a:xfrm>
      </p:grpSpPr>
      <p:sp>
        <p:nvSpPr>
          <p:cNvPr id="6" name="Picture Placeholder 5"/>
          <p:cNvSpPr>
            <a:spLocks noGrp="1" noChangeAspect="1"/>
          </p:cNvSpPr>
          <p:nvPr>
            <p:ph type="pic" sz="quarter" idx="13"/>
          </p:nvPr>
        </p:nvSpPr>
        <p:spPr>
          <a:xfrm>
            <a:off x="4955273" y="1371600"/>
            <a:ext cx="3198127" cy="32004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vert="horz" anchor="t">
            <a:normAutofit/>
          </a:bodyPr>
          <a:lstStyle>
            <a:lvl1pPr marL="0" marR="0" indent="1588" algn="ctr" rtl="0" latinLnBrk="0">
              <a:spcBef>
                <a:spcPct val="20000"/>
              </a:spcBef>
              <a:buFontTx/>
              <a:buNone/>
              <a:defRPr sz="2400" i="0">
                <a:solidFill>
                  <a:schemeClr val="tx2"/>
                </a:solidFill>
                <a:latin typeface="+mn-lt"/>
                <a:ea typeface="+mn-ea"/>
                <a:cs typeface="+mn-cs"/>
              </a:defRPr>
            </a:lvl1pPr>
            <a:extLst/>
          </a:lstStyle>
          <a:p>
            <a:pPr marL="0" marR="0" indent="1588" algn="ctr" rtl="0" latinLnBrk="0">
              <a:spcBef>
                <a:spcPct val="20000"/>
              </a:spcBef>
              <a:buFontTx/>
              <a:buNone/>
            </a:pPr>
            <a:r>
              <a:rPr lang="en-US" sz="2400" i="0"/>
              <a:t>Click icon to add picture</a:t>
            </a:r>
            <a:endParaRPr lang="en-US" sz="2400" i="0" dirty="0"/>
          </a:p>
        </p:txBody>
      </p:sp>
      <p:sp>
        <p:nvSpPr>
          <p:cNvPr id="7" name="Picture Placeholder 6"/>
          <p:cNvSpPr>
            <a:spLocks noGrp="1" noChangeAspect="1"/>
          </p:cNvSpPr>
          <p:nvPr>
            <p:ph type="pic" sz="quarter" idx="14"/>
          </p:nvPr>
        </p:nvSpPr>
        <p:spPr>
          <a:xfrm>
            <a:off x="1145273" y="1371600"/>
            <a:ext cx="3198127" cy="32004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vert="horz" anchor="t">
            <a:normAutofit/>
          </a:bodyPr>
          <a:lstStyle>
            <a:lvl1pPr marL="342900" marR="0" indent="-342900" algn="ctr" rtl="0" latinLnBrk="0">
              <a:spcBef>
                <a:spcPct val="20000"/>
              </a:spcBef>
              <a:buFontTx/>
              <a:buNone/>
              <a:defRPr sz="2000" i="0">
                <a:solidFill>
                  <a:schemeClr val="tx2"/>
                </a:solidFill>
                <a:latin typeface="+mn-lt"/>
                <a:ea typeface="+mn-ea"/>
                <a:cs typeface="+mn-cs"/>
              </a:defRPr>
            </a:lvl1pPr>
            <a:extLst/>
          </a:lstStyle>
          <a:p>
            <a:pPr marL="0" marR="0" indent="1588" algn="ctr" rtl="0" latinLnBrk="0">
              <a:spcBef>
                <a:spcPct val="20000"/>
              </a:spcBef>
              <a:buFontTx/>
              <a:buNone/>
            </a:pPr>
            <a:r>
              <a:rPr lang="en-US" sz="2400" i="0"/>
              <a:t>Click icon to add picture</a:t>
            </a:r>
            <a:endParaRPr lang="en-US" sz="2400" i="0" dirty="0"/>
          </a:p>
        </p:txBody>
      </p:sp>
      <p:sp>
        <p:nvSpPr>
          <p:cNvPr id="8" name="Text Placeholder 7"/>
          <p:cNvSpPr>
            <a:spLocks noGrp="1"/>
          </p:cNvSpPr>
          <p:nvPr>
            <p:ph type="body" sz="quarter" idx="15" hasCustomPrompt="1"/>
          </p:nvPr>
        </p:nvSpPr>
        <p:spPr>
          <a:xfrm>
            <a:off x="4953000" y="4648200"/>
            <a:ext cx="3200400" cy="1295400"/>
          </a:xfrm>
        </p:spPr>
        <p:txBody>
          <a:bodyPr tIns="91440" rIns="9144" bIns="91440" anchor="t"/>
          <a:lstStyle>
            <a:lvl1pPr marL="0" marR="0" indent="0" algn="l">
              <a:buFontTx/>
              <a:buNone/>
              <a:defRPr sz="2000" i="0"/>
            </a:lvl1pPr>
            <a:extLst/>
          </a:lstStyle>
          <a:p>
            <a:pPr lvl="0"/>
            <a:r>
              <a:rPr lang="en-US" dirty="0"/>
              <a:t>Click to add caption</a:t>
            </a:r>
          </a:p>
        </p:txBody>
      </p:sp>
      <p:sp>
        <p:nvSpPr>
          <p:cNvPr id="9" name="Text Placeholder 8"/>
          <p:cNvSpPr>
            <a:spLocks noGrp="1"/>
          </p:cNvSpPr>
          <p:nvPr>
            <p:ph type="body" sz="quarter" idx="16" hasCustomPrompt="1"/>
          </p:nvPr>
        </p:nvSpPr>
        <p:spPr>
          <a:xfrm>
            <a:off x="1143000" y="4648200"/>
            <a:ext cx="3200400" cy="1295400"/>
          </a:xfrm>
        </p:spPr>
        <p:txBody>
          <a:bodyPr tIns="91440" rIns="9144" bIns="91440" anchor="t"/>
          <a:lstStyle>
            <a:lvl1pPr marL="0" marR="0" indent="0" algn="l">
              <a:buFontTx/>
              <a:buNone/>
              <a:defRPr sz="2000" i="0"/>
            </a:lvl1pPr>
            <a:extLst/>
          </a:lstStyle>
          <a:p>
            <a:pPr lvl="0"/>
            <a:r>
              <a:rPr lang="en-US" dirty="0"/>
              <a:t>Click to add caption</a:t>
            </a:r>
          </a:p>
        </p:txBody>
      </p:sp>
      <p:sp>
        <p:nvSpPr>
          <p:cNvPr id="10" name="Rectangle 9"/>
          <p:cNvSpPr>
            <a:spLocks noGrp="1"/>
          </p:cNvSpPr>
          <p:nvPr>
            <p:ph type="dt" sz="half" idx="17"/>
          </p:nvPr>
        </p:nvSpPr>
        <p:spPr/>
        <p:txBody>
          <a:bodyPr/>
          <a:lstStyle/>
          <a:p>
            <a:pPr algn="r"/>
            <a:fld id="{9668B50E-0B48-4566-8609-C51CF752A7DF}" type="datetimeFigureOut">
              <a:rPr lang="en-US" smtClean="0">
                <a:solidFill>
                  <a:schemeClr val="bg1"/>
                </a:solidFill>
              </a:rPr>
              <a:pPr algn="r"/>
              <a:t>10/31/2024</a:t>
            </a:fld>
            <a:endParaRPr lang="en-US" dirty="0"/>
          </a:p>
        </p:txBody>
      </p:sp>
      <p:sp>
        <p:nvSpPr>
          <p:cNvPr id="11" name="Rectangle 10"/>
          <p:cNvSpPr>
            <a:spLocks noGrp="1"/>
          </p:cNvSpPr>
          <p:nvPr>
            <p:ph type="sldNum" sz="quarter" idx="18"/>
          </p:nvPr>
        </p:nvSpPr>
        <p:spPr/>
        <p:txBody>
          <a:bodyPr/>
          <a:lstStyle/>
          <a:p>
            <a:fld id="{8A4431D5-1B33-458B-8AFD-CECCB0FA18CB}" type="slidenum">
              <a:rPr lang="en-US" smtClean="0">
                <a:solidFill>
                  <a:srgbClr val="FFFFFF"/>
                </a:solidFill>
              </a:rPr>
              <a:pPr/>
              <a:t>‹#›</a:t>
            </a:fld>
            <a:endParaRPr lang="en-US" dirty="0"/>
          </a:p>
        </p:txBody>
      </p:sp>
      <p:sp>
        <p:nvSpPr>
          <p:cNvPr id="12" name="Rectangle 11"/>
          <p:cNvSpPr>
            <a:spLocks noGrp="1"/>
          </p:cNvSpPr>
          <p:nvPr>
            <p:ph type="ftr" sz="quarter" idx="19"/>
          </p:nvPr>
        </p:nvSpPr>
        <p:spPr/>
        <p:txBody>
          <a:bodyPr/>
          <a:lstStyle/>
          <a:p>
            <a:endParaRPr lang="en-US" dirty="0"/>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anorama with Caption">
    <p:spTree>
      <p:nvGrpSpPr>
        <p:cNvPr id="1" name=""/>
        <p:cNvGrpSpPr/>
        <p:nvPr/>
      </p:nvGrpSpPr>
      <p:grpSpPr>
        <a:xfrm>
          <a:off x="0" y="0"/>
          <a:ext cx="0" cy="0"/>
          <a:chOff x="0" y="0"/>
          <a:chExt cx="0" cy="0"/>
        </a:xfrm>
      </p:grpSpPr>
      <p:sp>
        <p:nvSpPr>
          <p:cNvPr id="6" name="Picture Placeholder 5"/>
          <p:cNvSpPr>
            <a:spLocks noGrp="1"/>
          </p:cNvSpPr>
          <p:nvPr>
            <p:ph type="pic" sz="quarter" idx="30"/>
          </p:nvPr>
        </p:nvSpPr>
        <p:spPr>
          <a:xfrm>
            <a:off x="228600" y="1524000"/>
            <a:ext cx="8229600" cy="274320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vert="horz" anchor="t">
            <a:normAutofit/>
          </a:bodyPr>
          <a:lstStyle>
            <a:lvl1pPr marL="342900" marR="0" indent="-342900" algn="ctr" rtl="0" latinLnBrk="0">
              <a:spcBef>
                <a:spcPct val="20000"/>
              </a:spcBef>
              <a:buFontTx/>
              <a:buNone/>
              <a:defRPr sz="2000" i="0">
                <a:solidFill>
                  <a:schemeClr val="tx2"/>
                </a:solidFill>
                <a:latin typeface="+mn-lt"/>
                <a:ea typeface="+mn-ea"/>
                <a:cs typeface="+mn-cs"/>
              </a:defRPr>
            </a:lvl1pPr>
            <a:extLst/>
          </a:lstStyle>
          <a:p>
            <a:pPr marL="0" marR="0" indent="0" algn="ctr" rtl="0" latinLnBrk="0">
              <a:buFontTx/>
              <a:buNone/>
            </a:pPr>
            <a:r>
              <a:rPr lang="en-US"/>
              <a:t>Click icon to add picture</a:t>
            </a:r>
            <a:endParaRPr lang="en-US" dirty="0"/>
          </a:p>
        </p:txBody>
      </p:sp>
      <p:sp>
        <p:nvSpPr>
          <p:cNvPr id="7" name="Text Placeholder 6"/>
          <p:cNvSpPr>
            <a:spLocks noGrp="1"/>
          </p:cNvSpPr>
          <p:nvPr>
            <p:ph type="body" sz="quarter" idx="31" hasCustomPrompt="1"/>
          </p:nvPr>
        </p:nvSpPr>
        <p:spPr>
          <a:xfrm>
            <a:off x="228600" y="4343400"/>
            <a:ext cx="8229600" cy="1676400"/>
          </a:xfrm>
        </p:spPr>
        <p:txBody>
          <a:bodyPr tIns="91440" rIns="9144" bIns="91440" anchor="t"/>
          <a:lstStyle>
            <a:lvl1pPr marL="0" marR="0" indent="0" algn="r">
              <a:buFontTx/>
              <a:buNone/>
              <a:defRPr sz="2000" i="0"/>
            </a:lvl1pPr>
            <a:extLst/>
          </a:lstStyle>
          <a:p>
            <a:pPr lvl="0"/>
            <a:r>
              <a:rPr lang="en-US" dirty="0"/>
              <a:t>Click to add caption</a:t>
            </a:r>
          </a:p>
        </p:txBody>
      </p:sp>
      <p:sp>
        <p:nvSpPr>
          <p:cNvPr id="8" name="Rectangle 7"/>
          <p:cNvSpPr>
            <a:spLocks noGrp="1"/>
          </p:cNvSpPr>
          <p:nvPr>
            <p:ph type="dt" sz="half" idx="32"/>
          </p:nvPr>
        </p:nvSpPr>
        <p:spPr/>
        <p:txBody>
          <a:bodyPr/>
          <a:lstStyle/>
          <a:p>
            <a:pPr algn="r"/>
            <a:fld id="{9668B50E-0B48-4566-8609-C51CF752A7DF}" type="datetimeFigureOut">
              <a:rPr lang="en-US" smtClean="0">
                <a:solidFill>
                  <a:schemeClr val="bg1"/>
                </a:solidFill>
              </a:rPr>
              <a:pPr algn="r"/>
              <a:t>10/31/2024</a:t>
            </a:fld>
            <a:endParaRPr lang="en-US" dirty="0"/>
          </a:p>
        </p:txBody>
      </p:sp>
      <p:sp>
        <p:nvSpPr>
          <p:cNvPr id="9" name="Rectangle 8"/>
          <p:cNvSpPr>
            <a:spLocks noGrp="1"/>
          </p:cNvSpPr>
          <p:nvPr>
            <p:ph type="sldNum" sz="quarter" idx="33"/>
          </p:nvPr>
        </p:nvSpPr>
        <p:spPr/>
        <p:txBody>
          <a:bodyPr/>
          <a:lstStyle/>
          <a:p>
            <a:fld id="{8A4431D5-1B33-458B-8AFD-CECCB0FA18CB}" type="slidenum">
              <a:rPr lang="en-US" smtClean="0">
                <a:solidFill>
                  <a:srgbClr val="FFFFFF"/>
                </a:solidFill>
              </a:rPr>
              <a:pPr/>
              <a:t>‹#›</a:t>
            </a:fld>
            <a:endParaRPr lang="en-US" dirty="0"/>
          </a:p>
        </p:txBody>
      </p:sp>
      <p:sp>
        <p:nvSpPr>
          <p:cNvPr id="10" name="Rectangle 9"/>
          <p:cNvSpPr>
            <a:spLocks noGrp="1"/>
          </p:cNvSpPr>
          <p:nvPr>
            <p:ph type="ftr" sz="quarter" idx="34"/>
          </p:nvPr>
        </p:nvSpPr>
        <p:spPr/>
        <p:txBody>
          <a:bodyPr/>
          <a:lstStyle/>
          <a:p>
            <a:endParaRPr lang="en-US" dirty="0"/>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68B50E-0B48-4566-8609-C51CF752A7DF}" type="datetimeFigureOut">
              <a:rPr lang="en-US" smtClean="0"/>
              <a:pPr/>
              <a:t>10/31/2024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4431D5-1B33-458B-8AFD-CECCB0FA18CB}"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68B50E-0B48-4566-8609-C51CF752A7DF}" type="datetimeFigureOut">
              <a:rPr lang="en-US" smtClean="0"/>
              <a:pPr/>
              <a:t>10/31/2024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4431D5-1B33-458B-8AFD-CECCB0FA18C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9" name="Rectangle 8"/>
          <p:cNvSpPr/>
          <p:nvPr/>
        </p:nvSpPr>
        <p:spPr>
          <a:xfrm rot="16200000">
            <a:off x="5315559" y="3268980"/>
            <a:ext cx="6858000" cy="320040"/>
          </a:xfrm>
          <a:prstGeom prst="rect">
            <a:avLst/>
          </a:prstGeom>
          <a:solidFill>
            <a:schemeClr val="accent6"/>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8" name="Rectangle 7"/>
          <p:cNvSpPr/>
          <p:nvPr/>
        </p:nvSpPr>
        <p:spPr>
          <a:xfrm rot="16200000">
            <a:off x="5628132" y="3341399"/>
            <a:ext cx="6858000" cy="173736"/>
          </a:xfrm>
          <a:prstGeom prst="rect">
            <a:avLst/>
          </a:prstGeom>
          <a:solidFill>
            <a:schemeClr val="accent3"/>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274638"/>
            <a:ext cx="7848600" cy="1143000"/>
          </a:xfrm>
          <a:prstGeom prst="rect">
            <a:avLst/>
          </a:prstGeom>
        </p:spPr>
        <p:txBody>
          <a:bodyPr vert="horz"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1"/>
            <a:ext cx="7848600" cy="4525963"/>
          </a:xfrm>
          <a:prstGeom prst="rect">
            <a:avLst/>
          </a:prstGeom>
        </p:spPr>
        <p:txBody>
          <a:bodyPr vert="horz"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7696200" y="1012825"/>
            <a:ext cx="2133600" cy="365125"/>
          </a:xfrm>
          <a:prstGeom prst="rect">
            <a:avLst/>
          </a:prstGeom>
        </p:spPr>
        <p:txBody>
          <a:bodyPr vert="horz" rtlCol="0" anchor="ctr"/>
          <a:lstStyle>
            <a:lvl1pPr algn="r">
              <a:defRPr sz="1200">
                <a:solidFill>
                  <a:schemeClr val="bg1"/>
                </a:solidFill>
              </a:defRPr>
            </a:lvl1pPr>
            <a:extLst/>
          </a:lstStyle>
          <a:p>
            <a:pPr algn="r"/>
            <a:fld id="{9668B50E-0B48-4566-8609-C51CF752A7DF}" type="datetimeFigureOut">
              <a:rPr lang="en-US" smtClean="0">
                <a:solidFill>
                  <a:schemeClr val="bg1"/>
                </a:solidFill>
              </a:rPr>
              <a:pPr algn="r"/>
              <a:t>10/31/2024</a:t>
            </a:fld>
            <a:endParaRPr lang="en-US" dirty="0">
              <a:solidFill>
                <a:schemeClr val="bg1"/>
              </a:solidFill>
            </a:endParaRPr>
          </a:p>
        </p:txBody>
      </p:sp>
      <p:sp>
        <p:nvSpPr>
          <p:cNvPr id="5" name="Footer Placeholder 4"/>
          <p:cNvSpPr>
            <a:spLocks noGrp="1"/>
          </p:cNvSpPr>
          <p:nvPr>
            <p:ph type="ftr" sz="quarter" idx="3"/>
          </p:nvPr>
        </p:nvSpPr>
        <p:spPr>
          <a:xfrm rot="16200000">
            <a:off x="7162800" y="3832226"/>
            <a:ext cx="3200400" cy="365125"/>
          </a:xfrm>
          <a:prstGeom prst="rect">
            <a:avLst/>
          </a:prstGeom>
        </p:spPr>
        <p:txBody>
          <a:bodyPr vert="horz" rtlCol="0" anchor="ctr"/>
          <a:lstStyle>
            <a:lvl1pPr algn="l">
              <a:defRPr sz="1200">
                <a:solidFill>
                  <a:schemeClr val="bg1"/>
                </a:solidFill>
              </a:defRPr>
            </a:lvl1pPr>
            <a:extLst/>
          </a:lstStyle>
          <a:p>
            <a:pPr algn="l"/>
            <a:endParaRPr lang="en-US" dirty="0">
              <a:solidFill>
                <a:schemeClr val="bg1"/>
              </a:solidFill>
            </a:endParaRPr>
          </a:p>
        </p:txBody>
      </p:sp>
      <p:sp>
        <p:nvSpPr>
          <p:cNvPr id="6" name="Slide Number Placeholder 5"/>
          <p:cNvSpPr>
            <a:spLocks noGrp="1"/>
          </p:cNvSpPr>
          <p:nvPr>
            <p:ph type="sldNum" sz="quarter" idx="4"/>
          </p:nvPr>
        </p:nvSpPr>
        <p:spPr>
          <a:xfrm rot="5400000">
            <a:off x="8278813" y="5962650"/>
            <a:ext cx="968375" cy="365125"/>
          </a:xfrm>
          <a:prstGeom prst="rect">
            <a:avLst/>
          </a:prstGeom>
        </p:spPr>
        <p:txBody>
          <a:bodyPr vert="horz" rtlCol="0" anchor="ctr"/>
          <a:lstStyle>
            <a:lvl1pPr algn="r">
              <a:defRPr sz="1200">
                <a:solidFill>
                  <a:schemeClr val="bg1"/>
                </a:solidFill>
              </a:defRPr>
            </a:lvl1pPr>
            <a:extLst/>
          </a:lstStyle>
          <a:p>
            <a:fld id="{8A4431D5-1B33-458B-8AFD-CECCB0FA18CB}" type="slidenum">
              <a:rPr lang="en-US" smtClean="0">
                <a:solidFill>
                  <a:schemeClr val="bg1"/>
                </a:solidFill>
              </a:rPr>
              <a:pPr/>
              <a:t>‹#›</a:t>
            </a:fld>
            <a:endParaRPr lang="en-US" dirty="0">
              <a:solidFill>
                <a:schemeClr val="bg1"/>
              </a:solidFill>
            </a:endParaRPr>
          </a:p>
        </p:txBody>
      </p:sp>
      <p:sp>
        <p:nvSpPr>
          <p:cNvPr id="7" name="Rectangle 6"/>
          <p:cNvSpPr/>
          <p:nvPr/>
        </p:nvSpPr>
        <p:spPr>
          <a:xfrm>
            <a:off x="8895749" y="-733"/>
            <a:ext cx="76200" cy="6858000"/>
          </a:xfrm>
          <a:prstGeom prst="rect">
            <a:avLst/>
          </a:prstGeom>
          <a:solidFill>
            <a:schemeClr val="accent1"/>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ransition>
    <p:fade/>
  </p:transition>
  <p:txStyles>
    <p:titleStyle>
      <a:lvl1pPr algn="ctr" rtl="0" eaLnBrk="1" latinLnBrk="0" hangingPunct="1">
        <a:spcBef>
          <a:spcPct val="0"/>
        </a:spcBef>
        <a:buNone/>
        <a:defRPr sz="4400" kern="1200">
          <a:solidFill>
            <a:schemeClr val="tx2"/>
          </a:solidFill>
          <a:latin typeface="+mj-lt"/>
          <a:ea typeface="+mj-ea"/>
          <a:cs typeface="+mj-cs"/>
        </a:defRPr>
      </a:lvl1pPr>
      <a:extLst/>
    </p:titleStyle>
    <p:bodyStyle>
      <a:lvl1pPr marL="342900" indent="-342900" algn="l"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rtl="0" eaLnBrk="1" latinLnBrk="0" hangingPunct="1">
        <a:spcBef>
          <a:spcPct val="20000"/>
        </a:spcBef>
        <a:buFont typeface="Arial"/>
        <a:buChar char="–"/>
        <a:defRPr sz="2800" kern="1200">
          <a:solidFill>
            <a:schemeClr val="tx2"/>
          </a:solidFill>
          <a:latin typeface="+mn-lt"/>
          <a:ea typeface="+mn-ea"/>
          <a:cs typeface="+mn-cs"/>
        </a:defRPr>
      </a:lvl2pPr>
      <a:lvl3pPr marL="1143000" indent="-228600" algn="l" rtl="0" eaLnBrk="1" latinLnBrk="0" hangingPunct="1">
        <a:spcBef>
          <a:spcPct val="20000"/>
        </a:spcBef>
        <a:buFont typeface="Arial"/>
        <a:buChar char="•"/>
        <a:defRPr sz="2400" kern="1200">
          <a:solidFill>
            <a:schemeClr val="tx2"/>
          </a:solidFill>
          <a:latin typeface="+mn-lt"/>
          <a:ea typeface="+mn-ea"/>
          <a:cs typeface="+mn-cs"/>
        </a:defRPr>
      </a:lvl3pPr>
      <a:lvl4pPr marL="1600200" indent="-228600" algn="l" rtl="0" eaLnBrk="1" latinLnBrk="0" hangingPunct="1">
        <a:spcBef>
          <a:spcPct val="20000"/>
        </a:spcBef>
        <a:buFont typeface="Arial"/>
        <a:buChar char="–"/>
        <a:defRPr sz="2000" kern="1200">
          <a:solidFill>
            <a:schemeClr val="tx2"/>
          </a:solidFill>
          <a:latin typeface="+mn-lt"/>
          <a:ea typeface="+mn-ea"/>
          <a:cs typeface="+mn-cs"/>
        </a:defRPr>
      </a:lvl4pPr>
      <a:lvl5pPr marL="2057400" indent="-228600" algn="l" rtl="0" eaLnBrk="1" latinLnBrk="0" hangingPunct="1">
        <a:spcBef>
          <a:spcPct val="20000"/>
        </a:spcBef>
        <a:buFont typeface="Arial"/>
        <a:buChar char="»"/>
        <a:defRPr sz="2000" kern="1200">
          <a:solidFill>
            <a:schemeClr val="tx2"/>
          </a:solidFill>
          <a:latin typeface="+mn-lt"/>
          <a:ea typeface="+mn-ea"/>
          <a:cs typeface="+mn-cs"/>
        </a:defRPr>
      </a:lvl5pPr>
      <a:lvl6pPr marL="2514600" indent="-228600" algn="l"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sz="2000" kern="120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p:cNvSpPr>
          <p:nvPr>
            <p:ph type="body" sz="quarter" idx="15"/>
          </p:nvPr>
        </p:nvSpPr>
        <p:spPr/>
        <p:txBody>
          <a:bodyPr/>
          <a:lstStyle/>
          <a:p>
            <a:r>
              <a:rPr lang="en-US" dirty="0"/>
              <a:t>PAVO AGM  2024</a:t>
            </a:r>
          </a:p>
        </p:txBody>
      </p:sp>
      <p:sp>
        <p:nvSpPr>
          <p:cNvPr id="5" name="Text Placeholder 4"/>
          <p:cNvSpPr>
            <a:spLocks noGrp="1"/>
          </p:cNvSpPr>
          <p:nvPr>
            <p:ph type="body" sz="quarter" idx="10"/>
          </p:nvPr>
        </p:nvSpPr>
        <p:spPr/>
        <p:txBody>
          <a:bodyPr/>
          <a:lstStyle/>
          <a:p>
            <a:r>
              <a:rPr lang="en-US" dirty="0"/>
              <a:t>Nothing About Us Without Us</a:t>
            </a:r>
          </a:p>
        </p:txBody>
      </p:sp>
      <p:pic>
        <p:nvPicPr>
          <p:cNvPr id="3" name="Picture Placeholder 2"/>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6364" r="6364"/>
          <a:stretch>
            <a:fillRect/>
          </a:stretch>
        </p:blipFill>
        <p:spPr>
          <a:xfrm>
            <a:off x="251520" y="116632"/>
            <a:ext cx="6858000" cy="5239512"/>
          </a:xfrm>
        </p:spPr>
      </p:pic>
      <p:sp>
        <p:nvSpPr>
          <p:cNvPr id="6" name="TextBox 5"/>
          <p:cNvSpPr txBox="1"/>
          <p:nvPr/>
        </p:nvSpPr>
        <p:spPr>
          <a:xfrm>
            <a:off x="611560" y="4517356"/>
            <a:ext cx="3816424" cy="400110"/>
          </a:xfrm>
          <a:prstGeom prst="rect">
            <a:avLst/>
          </a:prstGeom>
          <a:noFill/>
        </p:spPr>
        <p:txBody>
          <a:bodyPr wrap="square" rtlCol="0">
            <a:spAutoFit/>
          </a:bodyPr>
          <a:lstStyle/>
          <a:p>
            <a:r>
              <a:rPr lang="en-GB" sz="2000" dirty="0" err="1">
                <a:solidFill>
                  <a:schemeClr val="bg1"/>
                </a:solidFill>
              </a:rPr>
              <a:t>mandywilliamsconsulting.cymru</a:t>
            </a:r>
            <a:endParaRPr lang="en-GB" sz="2000" dirty="0">
              <a:solidFill>
                <a:schemeClr val="bg1"/>
              </a:solidFill>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body" idx="1"/>
          </p:nvPr>
        </p:nvSpPr>
        <p:spPr>
          <a:xfrm>
            <a:off x="85725" y="1772816"/>
            <a:ext cx="8229600" cy="4608513"/>
          </a:xfrm>
        </p:spPr>
        <p:txBody>
          <a:bodyPr/>
          <a:lstStyle/>
          <a:p>
            <a:r>
              <a:rPr lang="en-GB" altLang="en-US" dirty="0"/>
              <a:t>Policy context and demystifying the terminology</a:t>
            </a:r>
          </a:p>
          <a:p>
            <a:r>
              <a:rPr lang="en-GB" altLang="en-US" dirty="0"/>
              <a:t>Understanding shared power in public services</a:t>
            </a:r>
          </a:p>
          <a:p>
            <a:r>
              <a:rPr lang="en-GB" altLang="en-US" dirty="0"/>
              <a:t>Benefits and challenges of co-production via case studies</a:t>
            </a:r>
          </a:p>
          <a:p>
            <a:r>
              <a:rPr lang="en-GB" altLang="en-US" dirty="0"/>
              <a:t>Implementation</a:t>
            </a:r>
          </a:p>
        </p:txBody>
      </p:sp>
      <p:sp>
        <p:nvSpPr>
          <p:cNvPr id="8197" name="Text Box 5"/>
          <p:cNvSpPr txBox="1">
            <a:spLocks noChangeArrowheads="1"/>
          </p:cNvSpPr>
          <p:nvPr/>
        </p:nvSpPr>
        <p:spPr bwMode="auto">
          <a:xfrm>
            <a:off x="7235825" y="5013325"/>
            <a:ext cx="12969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GB" altLang="en-US"/>
          </a:p>
        </p:txBody>
      </p:sp>
      <p:sp>
        <p:nvSpPr>
          <p:cNvPr id="8199" name="Text Box 7"/>
          <p:cNvSpPr txBox="1">
            <a:spLocks noChangeArrowheads="1"/>
          </p:cNvSpPr>
          <p:nvPr/>
        </p:nvSpPr>
        <p:spPr bwMode="auto">
          <a:xfrm>
            <a:off x="539750" y="404813"/>
            <a:ext cx="14398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GB" altLang="en-US"/>
          </a:p>
        </p:txBody>
      </p:sp>
      <p:sp>
        <p:nvSpPr>
          <p:cNvPr id="8202" name="Rectangle 10"/>
          <p:cNvSpPr>
            <a:spLocks noGrp="1" noChangeArrowheads="1"/>
          </p:cNvSpPr>
          <p:nvPr>
            <p:ph type="title"/>
          </p:nvPr>
        </p:nvSpPr>
        <p:spPr>
          <a:xfrm>
            <a:off x="2268538" y="404813"/>
            <a:ext cx="4895850" cy="1157287"/>
          </a:xfrm>
          <a:noFill/>
        </p:spPr>
        <p:txBody>
          <a:bodyPr>
            <a:normAutofit/>
          </a:bodyPr>
          <a:lstStyle/>
          <a:p>
            <a:r>
              <a:rPr lang="en-US" altLang="en-US" sz="4000" b="1" dirty="0"/>
              <a:t>Overview</a:t>
            </a:r>
          </a:p>
        </p:txBody>
      </p:sp>
    </p:spTree>
    <p:extLst>
      <p:ext uri="{BB962C8B-B14F-4D97-AF65-F5344CB8AC3E}">
        <p14:creationId xmlns:p14="http://schemas.microsoft.com/office/powerpoint/2010/main" val="1419164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body" idx="1"/>
          </p:nvPr>
        </p:nvSpPr>
        <p:spPr>
          <a:xfrm>
            <a:off x="468313" y="2276475"/>
            <a:ext cx="8229600" cy="3878263"/>
          </a:xfrm>
        </p:spPr>
        <p:txBody>
          <a:bodyPr/>
          <a:lstStyle/>
          <a:p>
            <a:endParaRPr lang="en-GB" altLang="en-US"/>
          </a:p>
          <a:p>
            <a:endParaRPr lang="en-GB" altLang="en-US"/>
          </a:p>
          <a:p>
            <a:pPr>
              <a:buFontTx/>
              <a:buNone/>
            </a:pPr>
            <a:endParaRPr lang="en-GB" altLang="en-US"/>
          </a:p>
        </p:txBody>
      </p:sp>
      <p:sp>
        <p:nvSpPr>
          <p:cNvPr id="17413" name="Text Box 5"/>
          <p:cNvSpPr txBox="1">
            <a:spLocks noChangeArrowheads="1"/>
          </p:cNvSpPr>
          <p:nvPr/>
        </p:nvSpPr>
        <p:spPr bwMode="auto">
          <a:xfrm>
            <a:off x="7235825" y="5013325"/>
            <a:ext cx="12969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GB" altLang="en-US"/>
          </a:p>
        </p:txBody>
      </p:sp>
      <p:sp>
        <p:nvSpPr>
          <p:cNvPr id="17415" name="Text Box 7"/>
          <p:cNvSpPr txBox="1">
            <a:spLocks noChangeArrowheads="1"/>
          </p:cNvSpPr>
          <p:nvPr/>
        </p:nvSpPr>
        <p:spPr bwMode="auto">
          <a:xfrm>
            <a:off x="539750" y="404813"/>
            <a:ext cx="14398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GB" altLang="en-US"/>
          </a:p>
        </p:txBody>
      </p:sp>
      <p:sp>
        <p:nvSpPr>
          <p:cNvPr id="17417" name="Text Box 9"/>
          <p:cNvSpPr txBox="1">
            <a:spLocks noChangeArrowheads="1"/>
          </p:cNvSpPr>
          <p:nvPr/>
        </p:nvSpPr>
        <p:spPr bwMode="auto">
          <a:xfrm>
            <a:off x="971550" y="2276475"/>
            <a:ext cx="71294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GB" altLang="en-US"/>
          </a:p>
        </p:txBody>
      </p:sp>
      <p:sp>
        <p:nvSpPr>
          <p:cNvPr id="17418" name="Rectangle 10"/>
          <p:cNvSpPr>
            <a:spLocks noGrp="1" noChangeArrowheads="1"/>
          </p:cNvSpPr>
          <p:nvPr>
            <p:ph type="title"/>
          </p:nvPr>
        </p:nvSpPr>
        <p:spPr>
          <a:xfrm>
            <a:off x="2268538" y="404813"/>
            <a:ext cx="4895850" cy="1157287"/>
          </a:xfrm>
          <a:noFill/>
        </p:spPr>
        <p:txBody>
          <a:bodyPr>
            <a:normAutofit fontScale="90000"/>
          </a:bodyPr>
          <a:lstStyle/>
          <a:p>
            <a:r>
              <a:rPr lang="en-US" altLang="en-US" sz="4000" b="1" dirty="0">
                <a:solidFill>
                  <a:schemeClr val="accent6">
                    <a:lumMod val="75000"/>
                  </a:schemeClr>
                </a:solidFill>
              </a:rPr>
              <a:t>From consultation to co-production – a “step up”</a:t>
            </a:r>
          </a:p>
        </p:txBody>
      </p:sp>
      <p:sp>
        <p:nvSpPr>
          <p:cNvPr id="17419" name="Text Box 11"/>
          <p:cNvSpPr txBox="1">
            <a:spLocks noChangeArrowheads="1"/>
          </p:cNvSpPr>
          <p:nvPr/>
        </p:nvSpPr>
        <p:spPr bwMode="auto">
          <a:xfrm>
            <a:off x="1331913" y="2420938"/>
            <a:ext cx="6408737" cy="350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cy-GB" altLang="en-US" sz="2800"/>
          </a:p>
          <a:p>
            <a:pPr algn="ctr" eaLnBrk="1" hangingPunct="1"/>
            <a:endParaRPr lang="en-GB" altLang="en-US" sz="2800"/>
          </a:p>
          <a:p>
            <a:pPr eaLnBrk="1" hangingPunct="1">
              <a:buFontTx/>
              <a:buChar char="•"/>
            </a:pPr>
            <a:endParaRPr lang="en-GB" altLang="en-US" sz="2400"/>
          </a:p>
          <a:p>
            <a:pPr eaLnBrk="1" hangingPunct="1">
              <a:buFontTx/>
              <a:buChar char="•"/>
            </a:pPr>
            <a:endParaRPr lang="en-GB" altLang="en-US" sz="2400"/>
          </a:p>
          <a:p>
            <a:pPr eaLnBrk="1" hangingPunct="1">
              <a:buFontTx/>
              <a:buChar char="•"/>
            </a:pPr>
            <a:endParaRPr lang="en-GB" altLang="en-US" sz="2400"/>
          </a:p>
          <a:p>
            <a:pPr eaLnBrk="1" hangingPunct="1">
              <a:buFontTx/>
              <a:buChar char="•"/>
            </a:pPr>
            <a:endParaRPr lang="en-GB" altLang="en-US" sz="2400"/>
          </a:p>
          <a:p>
            <a:pPr eaLnBrk="1" hangingPunct="1"/>
            <a:endParaRPr lang="en-GB" altLang="en-US" sz="2400"/>
          </a:p>
          <a:p>
            <a:pPr eaLnBrk="1" hangingPunct="1">
              <a:buFontTx/>
              <a:buChar char="•"/>
            </a:pPr>
            <a:endParaRPr lang="en-GB" altLang="en-US" sz="2400"/>
          </a:p>
          <a:p>
            <a:pPr eaLnBrk="1" hangingPunct="1">
              <a:buFontTx/>
              <a:buChar char="•"/>
            </a:pPr>
            <a:endParaRPr lang="en-GB" altLang="en-US" sz="2400"/>
          </a:p>
        </p:txBody>
      </p:sp>
      <p:sp>
        <p:nvSpPr>
          <p:cNvPr id="17420" name="Text Box 12"/>
          <p:cNvSpPr txBox="1">
            <a:spLocks noChangeArrowheads="1"/>
          </p:cNvSpPr>
          <p:nvPr/>
        </p:nvSpPr>
        <p:spPr bwMode="auto">
          <a:xfrm>
            <a:off x="1187450" y="2133600"/>
            <a:ext cx="6697663"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GB" altLang="en-US" sz="4000" b="1" dirty="0">
                <a:solidFill>
                  <a:srgbClr val="92D050"/>
                </a:solidFill>
              </a:rPr>
              <a:t>Control</a:t>
            </a:r>
          </a:p>
          <a:p>
            <a:pPr eaLnBrk="1" hangingPunct="1">
              <a:spcBef>
                <a:spcPct val="50000"/>
              </a:spcBef>
            </a:pPr>
            <a:r>
              <a:rPr lang="en-GB" altLang="en-US" sz="4000" b="1" dirty="0">
                <a:solidFill>
                  <a:srgbClr val="92D050"/>
                </a:solidFill>
              </a:rPr>
              <a:t>Co-production</a:t>
            </a:r>
          </a:p>
          <a:p>
            <a:pPr eaLnBrk="1" hangingPunct="1">
              <a:spcBef>
                <a:spcPct val="50000"/>
              </a:spcBef>
            </a:pPr>
            <a:r>
              <a:rPr lang="en-GB" altLang="en-US" sz="4000" b="1" dirty="0">
                <a:solidFill>
                  <a:srgbClr val="92D050"/>
                </a:solidFill>
              </a:rPr>
              <a:t>Involvement </a:t>
            </a:r>
          </a:p>
          <a:p>
            <a:pPr eaLnBrk="1" hangingPunct="1">
              <a:spcBef>
                <a:spcPct val="50000"/>
              </a:spcBef>
            </a:pPr>
            <a:r>
              <a:rPr lang="en-GB" altLang="en-US" sz="4000" b="1" dirty="0">
                <a:solidFill>
                  <a:srgbClr val="92D050"/>
                </a:solidFill>
              </a:rPr>
              <a:t>Consultation </a:t>
            </a:r>
          </a:p>
          <a:p>
            <a:pPr eaLnBrk="1" hangingPunct="1">
              <a:spcBef>
                <a:spcPct val="50000"/>
              </a:spcBef>
            </a:pPr>
            <a:r>
              <a:rPr lang="en-GB" altLang="en-US" sz="4000" b="1" dirty="0">
                <a:solidFill>
                  <a:srgbClr val="92D050"/>
                </a:solidFill>
              </a:rPr>
              <a:t>Communication</a:t>
            </a:r>
          </a:p>
        </p:txBody>
      </p:sp>
      <p:sp>
        <p:nvSpPr>
          <p:cNvPr id="2" name="Up Arrow 1"/>
          <p:cNvSpPr/>
          <p:nvPr/>
        </p:nvSpPr>
        <p:spPr>
          <a:xfrm>
            <a:off x="5688807" y="2233612"/>
            <a:ext cx="863600" cy="38766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Tree>
    <p:extLst>
      <p:ext uri="{BB962C8B-B14F-4D97-AF65-F5344CB8AC3E}">
        <p14:creationId xmlns:p14="http://schemas.microsoft.com/office/powerpoint/2010/main" val="509930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A2812-AE4A-FFB2-42E0-97A5D1DE30DF}"/>
              </a:ext>
            </a:extLst>
          </p:cNvPr>
          <p:cNvSpPr>
            <a:spLocks noGrp="1"/>
          </p:cNvSpPr>
          <p:nvPr>
            <p:ph type="title"/>
          </p:nvPr>
        </p:nvSpPr>
        <p:spPr/>
        <p:txBody>
          <a:bodyPr/>
          <a:lstStyle/>
          <a:p>
            <a:r>
              <a:rPr lang="en-GB" dirty="0">
                <a:solidFill>
                  <a:schemeClr val="accent6">
                    <a:lumMod val="75000"/>
                  </a:schemeClr>
                </a:solidFill>
              </a:rPr>
              <a:t>Definitions</a:t>
            </a:r>
          </a:p>
        </p:txBody>
      </p:sp>
      <p:sp>
        <p:nvSpPr>
          <p:cNvPr id="11" name="Content Placeholder 10">
            <a:extLst>
              <a:ext uri="{FF2B5EF4-FFF2-40B4-BE49-F238E27FC236}">
                <a16:creationId xmlns:a16="http://schemas.microsoft.com/office/drawing/2014/main" id="{BC95D925-7066-F885-0594-90012E40778E}"/>
              </a:ext>
            </a:extLst>
          </p:cNvPr>
          <p:cNvSpPr>
            <a:spLocks noGrp="1"/>
          </p:cNvSpPr>
          <p:nvPr>
            <p:ph idx="1"/>
          </p:nvPr>
        </p:nvSpPr>
        <p:spPr/>
        <p:txBody>
          <a:bodyPr>
            <a:normAutofit/>
          </a:bodyPr>
          <a:lstStyle/>
          <a:p>
            <a:pPr marL="0" indent="0">
              <a:buNone/>
            </a:pPr>
            <a:r>
              <a:rPr lang="en-GB" b="1" dirty="0"/>
              <a:t>Engagement </a:t>
            </a:r>
          </a:p>
          <a:p>
            <a:pPr marL="0" indent="0">
              <a:buNone/>
            </a:pPr>
            <a:r>
              <a:rPr lang="en-GB" dirty="0"/>
              <a:t>An active and participative process by which people can influence and shape policy and services that includes a wide range of different methods and techniques (including consultation, participation, and co-production and involvement). </a:t>
            </a:r>
          </a:p>
        </p:txBody>
      </p:sp>
    </p:spTree>
    <p:extLst>
      <p:ext uri="{BB962C8B-B14F-4D97-AF65-F5344CB8AC3E}">
        <p14:creationId xmlns:p14="http://schemas.microsoft.com/office/powerpoint/2010/main" val="3228392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A6A8B-D9F7-4472-2FB4-67225CDAB5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501F92-A936-786D-3A95-2DC6BEB2129C}"/>
              </a:ext>
            </a:extLst>
          </p:cNvPr>
          <p:cNvSpPr>
            <a:spLocks noGrp="1"/>
          </p:cNvSpPr>
          <p:nvPr>
            <p:ph type="title"/>
          </p:nvPr>
        </p:nvSpPr>
        <p:spPr/>
        <p:txBody>
          <a:bodyPr/>
          <a:lstStyle/>
          <a:p>
            <a:r>
              <a:rPr lang="en-GB" dirty="0">
                <a:solidFill>
                  <a:schemeClr val="accent6">
                    <a:lumMod val="75000"/>
                  </a:schemeClr>
                </a:solidFill>
              </a:rPr>
              <a:t>Definitions</a:t>
            </a:r>
          </a:p>
        </p:txBody>
      </p:sp>
      <p:sp>
        <p:nvSpPr>
          <p:cNvPr id="11" name="Content Placeholder 10">
            <a:extLst>
              <a:ext uri="{FF2B5EF4-FFF2-40B4-BE49-F238E27FC236}">
                <a16:creationId xmlns:a16="http://schemas.microsoft.com/office/drawing/2014/main" id="{C3E6C057-8DA7-0785-8566-52CF2369C0A3}"/>
              </a:ext>
            </a:extLst>
          </p:cNvPr>
          <p:cNvSpPr>
            <a:spLocks noGrp="1"/>
          </p:cNvSpPr>
          <p:nvPr>
            <p:ph idx="1"/>
          </p:nvPr>
        </p:nvSpPr>
        <p:spPr/>
        <p:txBody>
          <a:bodyPr>
            <a:normAutofit/>
          </a:bodyPr>
          <a:lstStyle/>
          <a:p>
            <a:pPr marL="0" indent="0">
              <a:buNone/>
            </a:pPr>
            <a:r>
              <a:rPr lang="en-GB" b="1" dirty="0"/>
              <a:t>Consultation</a:t>
            </a:r>
            <a:r>
              <a:rPr lang="en-GB" dirty="0"/>
              <a:t> A formal process by which policy makers and service providers ask for the views of interested groups and individuals on specific policies, actions, or interventions. Participation People being actively involved with policy makers and service planners from an early stage of policy and service planning and review, to shape and influence the outcomes and decisions.</a:t>
            </a:r>
          </a:p>
        </p:txBody>
      </p:sp>
    </p:spTree>
    <p:extLst>
      <p:ext uri="{BB962C8B-B14F-4D97-AF65-F5344CB8AC3E}">
        <p14:creationId xmlns:p14="http://schemas.microsoft.com/office/powerpoint/2010/main" val="2524804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21548-088D-EDC0-12FB-81E8AC7017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81629D-6A25-88B8-A0AB-D73B4F7A90AB}"/>
              </a:ext>
            </a:extLst>
          </p:cNvPr>
          <p:cNvSpPr>
            <a:spLocks noGrp="1"/>
          </p:cNvSpPr>
          <p:nvPr>
            <p:ph type="title"/>
          </p:nvPr>
        </p:nvSpPr>
        <p:spPr/>
        <p:txBody>
          <a:bodyPr/>
          <a:lstStyle/>
          <a:p>
            <a:r>
              <a:rPr lang="en-GB" dirty="0">
                <a:solidFill>
                  <a:schemeClr val="accent6">
                    <a:lumMod val="75000"/>
                  </a:schemeClr>
                </a:solidFill>
              </a:rPr>
              <a:t>Definitions</a:t>
            </a:r>
          </a:p>
        </p:txBody>
      </p:sp>
      <p:sp>
        <p:nvSpPr>
          <p:cNvPr id="11" name="Content Placeholder 10">
            <a:extLst>
              <a:ext uri="{FF2B5EF4-FFF2-40B4-BE49-F238E27FC236}">
                <a16:creationId xmlns:a16="http://schemas.microsoft.com/office/drawing/2014/main" id="{FFC98A8F-86AF-7F08-E665-1493BF6DD8CB}"/>
              </a:ext>
            </a:extLst>
          </p:cNvPr>
          <p:cNvSpPr>
            <a:spLocks noGrp="1"/>
          </p:cNvSpPr>
          <p:nvPr>
            <p:ph idx="1"/>
          </p:nvPr>
        </p:nvSpPr>
        <p:spPr/>
        <p:txBody>
          <a:bodyPr>
            <a:normAutofit/>
          </a:bodyPr>
          <a:lstStyle/>
          <a:p>
            <a:pPr marL="0" indent="0">
              <a:buNone/>
            </a:pPr>
            <a:r>
              <a:rPr lang="en-GB" b="1" dirty="0"/>
              <a:t>Participation</a:t>
            </a:r>
            <a:r>
              <a:rPr lang="en-GB" dirty="0"/>
              <a:t> People being actively involved with policy makers and service planners from an </a:t>
            </a:r>
            <a:r>
              <a:rPr lang="en-GB" u="sng" dirty="0"/>
              <a:t>early stage </a:t>
            </a:r>
            <a:r>
              <a:rPr lang="en-GB" dirty="0"/>
              <a:t>of policy and service planning and review, </a:t>
            </a:r>
            <a:r>
              <a:rPr lang="en-GB" u="sng" dirty="0"/>
              <a:t>to shape and influence the outcomes and decisions</a:t>
            </a:r>
            <a:r>
              <a:rPr lang="en-GB" dirty="0"/>
              <a:t>.</a:t>
            </a:r>
          </a:p>
        </p:txBody>
      </p:sp>
    </p:spTree>
    <p:extLst>
      <p:ext uri="{BB962C8B-B14F-4D97-AF65-F5344CB8AC3E}">
        <p14:creationId xmlns:p14="http://schemas.microsoft.com/office/powerpoint/2010/main" val="3912444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11BE2-21DD-2C43-DBDE-89C52906CB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4386B7-4A12-4D13-B39B-65978FC84628}"/>
              </a:ext>
            </a:extLst>
          </p:cNvPr>
          <p:cNvSpPr>
            <a:spLocks noGrp="1"/>
          </p:cNvSpPr>
          <p:nvPr>
            <p:ph type="title"/>
          </p:nvPr>
        </p:nvSpPr>
        <p:spPr/>
        <p:txBody>
          <a:bodyPr/>
          <a:lstStyle/>
          <a:p>
            <a:r>
              <a:rPr lang="en-GB" dirty="0">
                <a:solidFill>
                  <a:schemeClr val="accent6">
                    <a:lumMod val="75000"/>
                  </a:schemeClr>
                </a:solidFill>
              </a:rPr>
              <a:t>Definitions</a:t>
            </a:r>
          </a:p>
        </p:txBody>
      </p:sp>
      <p:sp>
        <p:nvSpPr>
          <p:cNvPr id="11" name="Content Placeholder 10">
            <a:extLst>
              <a:ext uri="{FF2B5EF4-FFF2-40B4-BE49-F238E27FC236}">
                <a16:creationId xmlns:a16="http://schemas.microsoft.com/office/drawing/2014/main" id="{62A2DB6C-EFB0-DC01-5072-FBBFEEE90BAA}"/>
              </a:ext>
            </a:extLst>
          </p:cNvPr>
          <p:cNvSpPr>
            <a:spLocks noGrp="1"/>
          </p:cNvSpPr>
          <p:nvPr>
            <p:ph idx="1"/>
          </p:nvPr>
        </p:nvSpPr>
        <p:spPr/>
        <p:txBody>
          <a:bodyPr>
            <a:normAutofit lnSpcReduction="10000"/>
          </a:bodyPr>
          <a:lstStyle/>
          <a:p>
            <a:pPr marL="0" indent="0">
              <a:buNone/>
            </a:pPr>
            <a:r>
              <a:rPr lang="en-GB" b="1" dirty="0"/>
              <a:t>Involvement: </a:t>
            </a:r>
            <a:r>
              <a:rPr lang="en-GB" dirty="0"/>
              <a:t> This requires organisations to be open to influence from citizens and stakeholders, </a:t>
            </a:r>
            <a:r>
              <a:rPr lang="en-GB" b="1" u="sng" dirty="0"/>
              <a:t>moving to a culture of ‘working with’ rather than ‘doing to’. </a:t>
            </a:r>
            <a:r>
              <a:rPr lang="en-GB" dirty="0"/>
              <a:t>In contrast to consultation, involvement approaches work with people at </a:t>
            </a:r>
            <a:r>
              <a:rPr lang="en-GB" b="1" u="sng" dirty="0"/>
              <a:t>earlier stages</a:t>
            </a:r>
            <a:r>
              <a:rPr lang="en-GB" dirty="0"/>
              <a:t>, such as helping to identify issues and potential solutions, and being supported to remain involved right throughout design, implementation, and evaluation processes.</a:t>
            </a:r>
          </a:p>
        </p:txBody>
      </p:sp>
    </p:spTree>
    <p:extLst>
      <p:ext uri="{BB962C8B-B14F-4D97-AF65-F5344CB8AC3E}">
        <p14:creationId xmlns:p14="http://schemas.microsoft.com/office/powerpoint/2010/main" val="2703505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95178-159E-2FD0-03F5-52FD6ED936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4070D2-B7BD-7EA0-1786-8E08F33F7A55}"/>
              </a:ext>
            </a:extLst>
          </p:cNvPr>
          <p:cNvSpPr>
            <a:spLocks noGrp="1"/>
          </p:cNvSpPr>
          <p:nvPr>
            <p:ph type="title"/>
          </p:nvPr>
        </p:nvSpPr>
        <p:spPr/>
        <p:txBody>
          <a:bodyPr/>
          <a:lstStyle/>
          <a:p>
            <a:r>
              <a:rPr lang="en-GB" dirty="0">
                <a:solidFill>
                  <a:schemeClr val="accent6">
                    <a:lumMod val="75000"/>
                  </a:schemeClr>
                </a:solidFill>
              </a:rPr>
              <a:t>Definitions</a:t>
            </a:r>
          </a:p>
        </p:txBody>
      </p:sp>
      <p:sp>
        <p:nvSpPr>
          <p:cNvPr id="11" name="Content Placeholder 10">
            <a:extLst>
              <a:ext uri="{FF2B5EF4-FFF2-40B4-BE49-F238E27FC236}">
                <a16:creationId xmlns:a16="http://schemas.microsoft.com/office/drawing/2014/main" id="{19F462BF-155E-0C92-F1F2-D971348035C6}"/>
              </a:ext>
            </a:extLst>
          </p:cNvPr>
          <p:cNvSpPr>
            <a:spLocks noGrp="1"/>
          </p:cNvSpPr>
          <p:nvPr>
            <p:ph idx="1"/>
          </p:nvPr>
        </p:nvSpPr>
        <p:spPr/>
        <p:txBody>
          <a:bodyPr>
            <a:normAutofit fontScale="92500" lnSpcReduction="20000"/>
          </a:bodyPr>
          <a:lstStyle/>
          <a:p>
            <a:pPr marL="0" indent="0">
              <a:buNone/>
            </a:pPr>
            <a:r>
              <a:rPr lang="en-GB" b="1" dirty="0"/>
              <a:t>Co-production</a:t>
            </a:r>
            <a:r>
              <a:rPr lang="en-GB" dirty="0"/>
              <a:t> When people who provide and deliver services, and people who access and receive services, </a:t>
            </a:r>
            <a:r>
              <a:rPr lang="en-GB" b="1" u="sng" dirty="0"/>
              <a:t>share power and responsibility</a:t>
            </a:r>
            <a:r>
              <a:rPr lang="en-GB" dirty="0"/>
              <a:t>, and work together for mutual benefit in equal, reciprocal, and caring relationships. It enables people to access relevant and meaningful support when they need it, services to be effective and make a positive difference in people’s lives, and people, services, and communities to become more effective agents of change. </a:t>
            </a:r>
          </a:p>
          <a:p>
            <a:pPr marL="0" indent="0">
              <a:buNone/>
            </a:pPr>
            <a:endParaRPr lang="en-GB" dirty="0"/>
          </a:p>
        </p:txBody>
      </p:sp>
    </p:spTree>
    <p:extLst>
      <p:ext uri="{BB962C8B-B14F-4D97-AF65-F5344CB8AC3E}">
        <p14:creationId xmlns:p14="http://schemas.microsoft.com/office/powerpoint/2010/main" val="2496810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8203E-BA53-1495-D9F4-D3ABA3C64B6C}"/>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E4FAF71F-AC2E-7C27-DC58-1F6DE4C8DE82}"/>
              </a:ext>
            </a:extLst>
          </p:cNvPr>
          <p:cNvSpPr>
            <a:spLocks noGrp="1" noChangeArrowheads="1"/>
          </p:cNvSpPr>
          <p:nvPr>
            <p:ph type="title" idx="4294967295"/>
          </p:nvPr>
        </p:nvSpPr>
        <p:spPr>
          <a:xfrm>
            <a:off x="2268538" y="404813"/>
            <a:ext cx="4895850" cy="1157287"/>
          </a:xfrm>
        </p:spPr>
        <p:txBody>
          <a:bodyPr>
            <a:noAutofit/>
          </a:bodyPr>
          <a:lstStyle/>
          <a:p>
            <a:pPr eaLnBrk="1" hangingPunct="1"/>
            <a:r>
              <a:rPr lang="en-GB" altLang="en-US" sz="3600" b="1" dirty="0">
                <a:solidFill>
                  <a:schemeClr val="accent6">
                    <a:lumMod val="75000"/>
                  </a:schemeClr>
                </a:solidFill>
              </a:rPr>
              <a:t>What do we mean by </a:t>
            </a:r>
            <a:br>
              <a:rPr lang="en-GB" altLang="en-US" sz="3600" b="1" dirty="0">
                <a:solidFill>
                  <a:schemeClr val="accent6">
                    <a:lumMod val="75000"/>
                  </a:schemeClr>
                </a:solidFill>
              </a:rPr>
            </a:br>
            <a:r>
              <a:rPr lang="en-GB" altLang="en-US" sz="3600" b="1" dirty="0">
                <a:solidFill>
                  <a:schemeClr val="accent6">
                    <a:lumMod val="75000"/>
                  </a:schemeClr>
                </a:solidFill>
              </a:rPr>
              <a:t>Co-production?</a:t>
            </a:r>
          </a:p>
        </p:txBody>
      </p:sp>
      <p:sp>
        <p:nvSpPr>
          <p:cNvPr id="15363" name="Rectangle 3">
            <a:extLst>
              <a:ext uri="{FF2B5EF4-FFF2-40B4-BE49-F238E27FC236}">
                <a16:creationId xmlns:a16="http://schemas.microsoft.com/office/drawing/2014/main" id="{EE2B6B3A-0289-0BCA-CD9E-9379BC32F527}"/>
              </a:ext>
            </a:extLst>
          </p:cNvPr>
          <p:cNvSpPr>
            <a:spLocks noGrp="1" noChangeArrowheads="1"/>
          </p:cNvSpPr>
          <p:nvPr>
            <p:ph type="body" idx="4294967295"/>
          </p:nvPr>
        </p:nvSpPr>
        <p:spPr>
          <a:xfrm>
            <a:off x="468313" y="1844675"/>
            <a:ext cx="8229600" cy="4310063"/>
          </a:xfrm>
        </p:spPr>
        <p:txBody>
          <a:bodyPr>
            <a:normAutofit/>
          </a:bodyPr>
          <a:lstStyle/>
          <a:p>
            <a:pPr marL="0" indent="0">
              <a:lnSpc>
                <a:spcPct val="80000"/>
              </a:lnSpc>
              <a:buFontTx/>
              <a:buNone/>
              <a:defRPr/>
            </a:pPr>
            <a:r>
              <a:rPr lang="en-GB" sz="3600" b="1" dirty="0">
                <a:solidFill>
                  <a:srgbClr val="002060"/>
                </a:solidFill>
              </a:rPr>
              <a:t>Co-Production Network Wales:</a:t>
            </a:r>
          </a:p>
          <a:p>
            <a:pPr marL="0" indent="0">
              <a:lnSpc>
                <a:spcPct val="80000"/>
              </a:lnSpc>
              <a:buFontTx/>
              <a:buNone/>
              <a:defRPr/>
            </a:pPr>
            <a:endParaRPr lang="en-GB" sz="3600" b="1" i="0" dirty="0">
              <a:solidFill>
                <a:srgbClr val="002060"/>
              </a:solidFill>
              <a:effectLst/>
            </a:endParaRPr>
          </a:p>
          <a:p>
            <a:pPr marL="0" indent="0">
              <a:lnSpc>
                <a:spcPct val="80000"/>
              </a:lnSpc>
              <a:buFontTx/>
              <a:buNone/>
              <a:defRPr/>
            </a:pPr>
            <a:r>
              <a:rPr lang="en-GB" sz="2800" i="0" dirty="0">
                <a:solidFill>
                  <a:srgbClr val="002060"/>
                </a:solidFill>
                <a:effectLst/>
              </a:rPr>
              <a:t>Co-production is an </a:t>
            </a:r>
            <a:r>
              <a:rPr lang="en-GB" sz="2800" i="0" u="sng" dirty="0">
                <a:solidFill>
                  <a:srgbClr val="002060"/>
                </a:solidFill>
                <a:effectLst/>
              </a:rPr>
              <a:t>asset-based approach </a:t>
            </a:r>
            <a:r>
              <a:rPr lang="en-GB" sz="2800" i="0" dirty="0">
                <a:solidFill>
                  <a:srgbClr val="002060"/>
                </a:solidFill>
                <a:effectLst/>
              </a:rPr>
              <a:t>to public services that enables people providing and people receiving services to </a:t>
            </a:r>
            <a:r>
              <a:rPr lang="en-GB" sz="2800" i="0" u="sng" dirty="0">
                <a:solidFill>
                  <a:srgbClr val="002060"/>
                </a:solidFill>
                <a:effectLst/>
              </a:rPr>
              <a:t>share power and responsibility</a:t>
            </a:r>
            <a:r>
              <a:rPr lang="en-GB" sz="2800" i="0" dirty="0">
                <a:solidFill>
                  <a:srgbClr val="002060"/>
                </a:solidFill>
                <a:effectLst/>
              </a:rPr>
              <a:t>, and to </a:t>
            </a:r>
            <a:r>
              <a:rPr lang="en-GB" sz="2800" i="0" u="sng" dirty="0">
                <a:solidFill>
                  <a:srgbClr val="002060"/>
                </a:solidFill>
                <a:effectLst/>
              </a:rPr>
              <a:t>work together in equal, reciprocal and caring relationships</a:t>
            </a:r>
            <a:r>
              <a:rPr lang="en-GB" sz="2800" i="0" dirty="0">
                <a:solidFill>
                  <a:srgbClr val="002060"/>
                </a:solidFill>
                <a:effectLst/>
              </a:rPr>
              <a:t>. </a:t>
            </a:r>
          </a:p>
          <a:p>
            <a:pPr marL="0" indent="0">
              <a:lnSpc>
                <a:spcPct val="80000"/>
              </a:lnSpc>
              <a:buFontTx/>
              <a:buNone/>
              <a:defRPr/>
            </a:pPr>
            <a:r>
              <a:rPr lang="en-GB" sz="2800" i="0" dirty="0">
                <a:solidFill>
                  <a:srgbClr val="002060"/>
                </a:solidFill>
                <a:effectLst/>
              </a:rPr>
              <a:t>It creates </a:t>
            </a:r>
            <a:r>
              <a:rPr lang="en-GB" sz="2800" i="0" u="sng" dirty="0">
                <a:solidFill>
                  <a:srgbClr val="002060"/>
                </a:solidFill>
                <a:effectLst/>
              </a:rPr>
              <a:t>opportunities </a:t>
            </a:r>
            <a:r>
              <a:rPr lang="en-GB" sz="2800" i="0" dirty="0">
                <a:solidFill>
                  <a:srgbClr val="002060"/>
                </a:solidFill>
                <a:effectLst/>
              </a:rPr>
              <a:t>for people to </a:t>
            </a:r>
            <a:r>
              <a:rPr lang="en-GB" sz="2800" i="0" u="sng" dirty="0">
                <a:solidFill>
                  <a:srgbClr val="002060"/>
                </a:solidFill>
                <a:effectLst/>
              </a:rPr>
              <a:t>access support </a:t>
            </a:r>
            <a:r>
              <a:rPr lang="en-GB" sz="2800" i="0" dirty="0">
                <a:solidFill>
                  <a:srgbClr val="002060"/>
                </a:solidFill>
                <a:effectLst/>
              </a:rPr>
              <a:t>when they need it, and to </a:t>
            </a:r>
            <a:r>
              <a:rPr lang="en-GB" sz="2800" i="0" u="sng" dirty="0">
                <a:solidFill>
                  <a:srgbClr val="002060"/>
                </a:solidFill>
                <a:effectLst/>
              </a:rPr>
              <a:t>contribute to social change</a:t>
            </a:r>
            <a:r>
              <a:rPr lang="en-GB" sz="2800" i="0" dirty="0">
                <a:solidFill>
                  <a:srgbClr val="002060"/>
                </a:solidFill>
                <a:effectLst/>
              </a:rPr>
              <a:t>.</a:t>
            </a:r>
            <a:endParaRPr lang="en-GB" sz="2800" dirty="0">
              <a:solidFill>
                <a:srgbClr val="002060"/>
              </a:solidFill>
            </a:endParaRPr>
          </a:p>
        </p:txBody>
      </p:sp>
      <p:sp>
        <p:nvSpPr>
          <p:cNvPr id="19462" name="Text Box 6">
            <a:extLst>
              <a:ext uri="{FF2B5EF4-FFF2-40B4-BE49-F238E27FC236}">
                <a16:creationId xmlns:a16="http://schemas.microsoft.com/office/drawing/2014/main" id="{95B94A34-7027-4B9F-E68F-39A348E8580D}"/>
              </a:ext>
            </a:extLst>
          </p:cNvPr>
          <p:cNvSpPr txBox="1">
            <a:spLocks noChangeArrowheads="1"/>
          </p:cNvSpPr>
          <p:nvPr/>
        </p:nvSpPr>
        <p:spPr bwMode="auto">
          <a:xfrm>
            <a:off x="7235825" y="5013325"/>
            <a:ext cx="12969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GB" altLang="en-US"/>
          </a:p>
        </p:txBody>
      </p:sp>
      <p:sp>
        <p:nvSpPr>
          <p:cNvPr id="19464" name="Text Box 8">
            <a:extLst>
              <a:ext uri="{FF2B5EF4-FFF2-40B4-BE49-F238E27FC236}">
                <a16:creationId xmlns:a16="http://schemas.microsoft.com/office/drawing/2014/main" id="{1187DE89-4722-9B01-8917-9318ABA5CE03}"/>
              </a:ext>
            </a:extLst>
          </p:cNvPr>
          <p:cNvSpPr txBox="1">
            <a:spLocks noChangeArrowheads="1"/>
          </p:cNvSpPr>
          <p:nvPr/>
        </p:nvSpPr>
        <p:spPr bwMode="auto">
          <a:xfrm>
            <a:off x="539750" y="404813"/>
            <a:ext cx="14398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GB" altLang="en-US"/>
          </a:p>
        </p:txBody>
      </p:sp>
    </p:spTree>
    <p:extLst>
      <p:ext uri="{BB962C8B-B14F-4D97-AF65-F5344CB8AC3E}">
        <p14:creationId xmlns:p14="http://schemas.microsoft.com/office/powerpoint/2010/main" val="228328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1331640" y="404813"/>
            <a:ext cx="5832748" cy="1157287"/>
          </a:xfrm>
        </p:spPr>
        <p:txBody>
          <a:bodyPr>
            <a:noAutofit/>
          </a:bodyPr>
          <a:lstStyle/>
          <a:p>
            <a:pPr eaLnBrk="1" hangingPunct="1"/>
            <a:r>
              <a:rPr lang="en-GB" altLang="en-US" sz="3600" b="1" dirty="0">
                <a:solidFill>
                  <a:schemeClr val="accent6">
                    <a:lumMod val="75000"/>
                  </a:schemeClr>
                </a:solidFill>
              </a:rPr>
              <a:t>5 Values of Co-production</a:t>
            </a:r>
          </a:p>
        </p:txBody>
      </p:sp>
      <p:sp>
        <p:nvSpPr>
          <p:cNvPr id="15363" name="Rectangle 3"/>
          <p:cNvSpPr>
            <a:spLocks noGrp="1" noChangeArrowheads="1"/>
          </p:cNvSpPr>
          <p:nvPr>
            <p:ph type="body" idx="4294967295"/>
          </p:nvPr>
        </p:nvSpPr>
        <p:spPr>
          <a:xfrm>
            <a:off x="468313" y="1844675"/>
            <a:ext cx="8229600" cy="4310063"/>
          </a:xfrm>
        </p:spPr>
        <p:txBody>
          <a:bodyPr>
            <a:normAutofit/>
          </a:bodyPr>
          <a:lstStyle/>
          <a:p>
            <a:pPr marL="514350" indent="-514350">
              <a:lnSpc>
                <a:spcPct val="80000"/>
              </a:lnSpc>
              <a:buFont typeface="+mj-lt"/>
              <a:buAutoNum type="arabicPeriod"/>
              <a:defRPr/>
            </a:pPr>
            <a:r>
              <a:rPr lang="en-GB" altLang="en-US" b="1" dirty="0"/>
              <a:t>Value people and build on their strengths</a:t>
            </a:r>
          </a:p>
          <a:p>
            <a:pPr marL="514350" indent="-514350">
              <a:lnSpc>
                <a:spcPct val="80000"/>
              </a:lnSpc>
              <a:buFont typeface="+mj-lt"/>
              <a:buAutoNum type="arabicPeriod"/>
              <a:defRPr/>
            </a:pPr>
            <a:r>
              <a:rPr lang="en-GB" altLang="en-US" b="1" dirty="0"/>
              <a:t>Develop networks that operate across silos</a:t>
            </a:r>
          </a:p>
          <a:p>
            <a:pPr marL="514350" indent="-514350">
              <a:lnSpc>
                <a:spcPct val="80000"/>
              </a:lnSpc>
              <a:buFont typeface="+mj-lt"/>
              <a:buAutoNum type="arabicPeriod"/>
              <a:defRPr/>
            </a:pPr>
            <a:r>
              <a:rPr lang="en-GB" altLang="en-US" b="1" dirty="0"/>
              <a:t>Focus on what matters for the people involved</a:t>
            </a:r>
          </a:p>
          <a:p>
            <a:pPr marL="514350" indent="-514350">
              <a:lnSpc>
                <a:spcPct val="80000"/>
              </a:lnSpc>
              <a:buFont typeface="+mj-lt"/>
              <a:buAutoNum type="arabicPeriod"/>
              <a:defRPr/>
            </a:pPr>
            <a:r>
              <a:rPr lang="en-GB" altLang="en-US" b="1" dirty="0"/>
              <a:t>Build relationships of trust and shared power</a:t>
            </a:r>
          </a:p>
          <a:p>
            <a:pPr marL="514350" indent="-514350">
              <a:lnSpc>
                <a:spcPct val="80000"/>
              </a:lnSpc>
              <a:buFont typeface="+mj-lt"/>
              <a:buAutoNum type="arabicPeriod"/>
              <a:defRPr/>
            </a:pPr>
            <a:r>
              <a:rPr lang="en-GB" altLang="en-US" b="1" dirty="0"/>
              <a:t>Enable people to be change makers</a:t>
            </a:r>
          </a:p>
        </p:txBody>
      </p:sp>
      <p:sp>
        <p:nvSpPr>
          <p:cNvPr id="19462" name="Text Box 6"/>
          <p:cNvSpPr txBox="1">
            <a:spLocks noChangeArrowheads="1"/>
          </p:cNvSpPr>
          <p:nvPr/>
        </p:nvSpPr>
        <p:spPr bwMode="auto">
          <a:xfrm>
            <a:off x="7235825" y="5013325"/>
            <a:ext cx="12969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GB" altLang="en-US"/>
          </a:p>
        </p:txBody>
      </p:sp>
      <p:sp>
        <p:nvSpPr>
          <p:cNvPr id="19464" name="Text Box 8"/>
          <p:cNvSpPr txBox="1">
            <a:spLocks noChangeArrowheads="1"/>
          </p:cNvSpPr>
          <p:nvPr/>
        </p:nvSpPr>
        <p:spPr bwMode="auto">
          <a:xfrm>
            <a:off x="539750" y="404813"/>
            <a:ext cx="14398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GB" altLang="en-US"/>
          </a:p>
        </p:txBody>
      </p:sp>
    </p:spTree>
    <p:extLst>
      <p:ext uri="{BB962C8B-B14F-4D97-AF65-F5344CB8AC3E}">
        <p14:creationId xmlns:p14="http://schemas.microsoft.com/office/powerpoint/2010/main" val="3013203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2268538" y="404813"/>
            <a:ext cx="4895850" cy="1157287"/>
          </a:xfrm>
        </p:spPr>
        <p:txBody>
          <a:bodyPr>
            <a:normAutofit fontScale="90000"/>
          </a:bodyPr>
          <a:lstStyle/>
          <a:p>
            <a:pPr eaLnBrk="1" hangingPunct="1"/>
            <a:r>
              <a:rPr lang="en-GB" altLang="en-US" sz="4800" b="1">
                <a:solidFill>
                  <a:srgbClr val="2A5696"/>
                </a:solidFill>
              </a:rPr>
              <a:t>Implementation Checklist</a:t>
            </a:r>
            <a:endParaRPr lang="en-US" altLang="en-US" sz="4800" b="1">
              <a:solidFill>
                <a:srgbClr val="2A5696"/>
              </a:solidFill>
            </a:endParaRPr>
          </a:p>
        </p:txBody>
      </p:sp>
      <p:sp>
        <p:nvSpPr>
          <p:cNvPr id="34819" name="Rectangle 3"/>
          <p:cNvSpPr>
            <a:spLocks noGrp="1" noChangeArrowheads="1"/>
          </p:cNvSpPr>
          <p:nvPr>
            <p:ph type="body" idx="4294967295"/>
          </p:nvPr>
        </p:nvSpPr>
        <p:spPr>
          <a:xfrm>
            <a:off x="468313" y="1844675"/>
            <a:ext cx="8229600" cy="4310063"/>
          </a:xfrm>
        </p:spPr>
        <p:txBody>
          <a:bodyPr>
            <a:normAutofit lnSpcReduction="10000"/>
          </a:bodyPr>
          <a:lstStyle/>
          <a:p>
            <a:pPr marL="514350" indent="-514350">
              <a:buFontTx/>
              <a:buAutoNum type="arabicPeriod"/>
            </a:pPr>
            <a:r>
              <a:rPr lang="en-GB" altLang="en-US" sz="2400" dirty="0"/>
              <a:t>Organisational buy-in</a:t>
            </a:r>
          </a:p>
          <a:p>
            <a:pPr marL="514350" indent="-514350">
              <a:buFontTx/>
              <a:buAutoNum type="arabicPeriod"/>
            </a:pPr>
            <a:r>
              <a:rPr lang="en-GB" altLang="en-US" sz="2400" dirty="0"/>
              <a:t>Representativeness</a:t>
            </a:r>
          </a:p>
          <a:p>
            <a:pPr marL="514350" indent="-514350">
              <a:buFontTx/>
              <a:buAutoNum type="arabicPeriod"/>
            </a:pPr>
            <a:r>
              <a:rPr lang="en-GB" altLang="en-US" sz="2400" dirty="0"/>
              <a:t>Skills/confidence</a:t>
            </a:r>
          </a:p>
          <a:p>
            <a:pPr marL="514350" indent="-514350">
              <a:buFontTx/>
              <a:buAutoNum type="arabicPeriod"/>
            </a:pPr>
            <a:r>
              <a:rPr lang="en-GB" altLang="en-US" sz="2400" dirty="0"/>
              <a:t>Early engagement</a:t>
            </a:r>
          </a:p>
          <a:p>
            <a:pPr marL="514350" indent="-514350">
              <a:buFontTx/>
              <a:buAutoNum type="arabicPeriod"/>
            </a:pPr>
            <a:r>
              <a:rPr lang="en-GB" altLang="en-US" sz="2400" dirty="0"/>
              <a:t>Who defines outcomes?</a:t>
            </a:r>
          </a:p>
          <a:p>
            <a:pPr marL="514350" indent="-514350">
              <a:buFontTx/>
              <a:buAutoNum type="arabicPeriod"/>
            </a:pPr>
            <a:r>
              <a:rPr lang="en-GB" altLang="en-US" sz="2400" dirty="0"/>
              <a:t>Participatory mechanisms</a:t>
            </a:r>
          </a:p>
          <a:p>
            <a:pPr marL="514350" indent="-514350">
              <a:buFontTx/>
              <a:buAutoNum type="arabicPeriod"/>
            </a:pPr>
            <a:r>
              <a:rPr lang="en-GB" altLang="en-US" sz="2400" dirty="0"/>
              <a:t>Equal say on important matters</a:t>
            </a:r>
          </a:p>
          <a:p>
            <a:pPr marL="514350" indent="-514350">
              <a:buFontTx/>
              <a:buAutoNum type="arabicPeriod"/>
            </a:pPr>
            <a:r>
              <a:rPr lang="en-GB" altLang="en-US" sz="2400" dirty="0"/>
              <a:t>Absence of strategic/statutory constraints</a:t>
            </a:r>
          </a:p>
          <a:p>
            <a:pPr marL="514350" indent="-514350">
              <a:buFontTx/>
              <a:buAutoNum type="arabicPeriod"/>
            </a:pPr>
            <a:r>
              <a:rPr lang="en-GB" altLang="en-US" sz="2400" dirty="0"/>
              <a:t>No veto</a:t>
            </a:r>
          </a:p>
          <a:p>
            <a:pPr marL="514350" indent="-514350">
              <a:buFontTx/>
              <a:buAutoNum type="arabicPeriod"/>
            </a:pPr>
            <a:r>
              <a:rPr lang="en-GB" altLang="en-US" sz="2400" dirty="0"/>
              <a:t>Evaluation of shared power</a:t>
            </a:r>
          </a:p>
        </p:txBody>
      </p:sp>
      <p:sp>
        <p:nvSpPr>
          <p:cNvPr id="34822" name="Text Box 6"/>
          <p:cNvSpPr txBox="1">
            <a:spLocks noChangeArrowheads="1"/>
          </p:cNvSpPr>
          <p:nvPr/>
        </p:nvSpPr>
        <p:spPr bwMode="auto">
          <a:xfrm>
            <a:off x="7235825" y="5013325"/>
            <a:ext cx="12969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GB" altLang="en-US"/>
          </a:p>
        </p:txBody>
      </p:sp>
      <p:sp>
        <p:nvSpPr>
          <p:cNvPr id="34824" name="Text Box 8"/>
          <p:cNvSpPr txBox="1">
            <a:spLocks noChangeArrowheads="1"/>
          </p:cNvSpPr>
          <p:nvPr/>
        </p:nvSpPr>
        <p:spPr bwMode="auto">
          <a:xfrm>
            <a:off x="539750" y="404813"/>
            <a:ext cx="14398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GB" altLang="en-US"/>
          </a:p>
        </p:txBody>
      </p:sp>
    </p:spTree>
    <p:extLst>
      <p:ext uri="{BB962C8B-B14F-4D97-AF65-F5344CB8AC3E}">
        <p14:creationId xmlns:p14="http://schemas.microsoft.com/office/powerpoint/2010/main" val="3166021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p:cNvSpPr>
          <p:nvPr>
            <p:ph type="body" sz="quarter" idx="15"/>
          </p:nvPr>
        </p:nvSpPr>
        <p:spPr/>
        <p:txBody>
          <a:bodyPr/>
          <a:lstStyle/>
          <a:p>
            <a:r>
              <a:rPr lang="en-US" dirty="0"/>
              <a:t>10 July 2018 City and County </a:t>
            </a:r>
            <a:r>
              <a:rPr lang="en-US"/>
              <a:t>of Swansea</a:t>
            </a:r>
            <a:endParaRPr lang="en-US" dirty="0"/>
          </a:p>
        </p:txBody>
      </p:sp>
      <p:sp>
        <p:nvSpPr>
          <p:cNvPr id="5" name="Text Placeholder 4"/>
          <p:cNvSpPr>
            <a:spLocks noGrp="1"/>
          </p:cNvSpPr>
          <p:nvPr>
            <p:ph type="body" sz="quarter" idx="10"/>
          </p:nvPr>
        </p:nvSpPr>
        <p:spPr/>
        <p:txBody>
          <a:bodyPr/>
          <a:lstStyle/>
          <a:p>
            <a:r>
              <a:rPr lang="en-US" dirty="0"/>
              <a:t>Nothing About Us Without Us</a:t>
            </a:r>
          </a:p>
        </p:txBody>
      </p:sp>
      <p:pic>
        <p:nvPicPr>
          <p:cNvPr id="3" name="Picture Placeholder 2"/>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6364" r="6364"/>
          <a:stretch>
            <a:fillRect/>
          </a:stretch>
        </p:blipFill>
        <p:spPr>
          <a:xfrm>
            <a:off x="251520" y="116632"/>
            <a:ext cx="6858000" cy="5239512"/>
          </a:xfrm>
        </p:spPr>
      </p:pic>
      <p:sp>
        <p:nvSpPr>
          <p:cNvPr id="6" name="TextBox 5"/>
          <p:cNvSpPr txBox="1"/>
          <p:nvPr/>
        </p:nvSpPr>
        <p:spPr>
          <a:xfrm>
            <a:off x="611560" y="4517356"/>
            <a:ext cx="3816424" cy="400110"/>
          </a:xfrm>
          <a:prstGeom prst="rect">
            <a:avLst/>
          </a:prstGeom>
          <a:noFill/>
        </p:spPr>
        <p:txBody>
          <a:bodyPr wrap="square" rtlCol="0">
            <a:spAutoFit/>
          </a:bodyPr>
          <a:lstStyle/>
          <a:p>
            <a:r>
              <a:rPr lang="en-GB" sz="2000" dirty="0" err="1">
                <a:solidFill>
                  <a:schemeClr val="bg1"/>
                </a:solidFill>
              </a:rPr>
              <a:t>mandywilliamsconsulting.cymru</a:t>
            </a:r>
            <a:endParaRPr lang="en-GB" sz="2000" dirty="0">
              <a:solidFill>
                <a:schemeClr val="bg1"/>
              </a:solidFill>
            </a:endParaRPr>
          </a:p>
        </p:txBody>
      </p:sp>
    </p:spTree>
    <p:extLst>
      <p:ext uri="{BB962C8B-B14F-4D97-AF65-F5344CB8AC3E}">
        <p14:creationId xmlns:p14="http://schemas.microsoft.com/office/powerpoint/2010/main" val="472629890"/>
      </p:ext>
    </p:extLst>
  </p:cSld>
  <p:clrMapOvr>
    <a:masterClrMapping/>
  </p:clrMapOvr>
  <p:transition>
    <p:fade/>
  </p:transition>
</p:sld>
</file>

<file path=ppt/theme/theme1.xml><?xml version="1.0" encoding="utf-8"?>
<a:theme xmlns:a="http://schemas.openxmlformats.org/drawingml/2006/main" name="Contemporary Photo Albu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ContemporaryPhotoAlbum</Template>
  <TotalTime>0</TotalTime>
  <Words>490</Words>
  <Application>Microsoft Office PowerPoint</Application>
  <PresentationFormat>On-screen Show (4:3)</PresentationFormat>
  <Paragraphs>63</Paragraphs>
  <Slides>12</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Contemporary Photo Album</vt:lpstr>
      <vt:lpstr>PowerPoint Presentation</vt:lpstr>
      <vt:lpstr>Overview</vt:lpstr>
      <vt:lpstr>From consultation to co-production – a “step up”</vt:lpstr>
      <vt:lpstr>Definitions</vt:lpstr>
      <vt:lpstr>Definitions</vt:lpstr>
      <vt:lpstr>Definitions</vt:lpstr>
      <vt:lpstr>Definitions</vt:lpstr>
      <vt:lpstr>Definitions</vt:lpstr>
      <vt:lpstr>What do we mean by  Co-production?</vt:lpstr>
      <vt:lpstr>5 Values of Co-production</vt:lpstr>
      <vt:lpstr>Implementation Checklist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2018-07-08T09:47:56Z</dcterms:created>
  <dcterms:modified xsi:type="dcterms:W3CDTF">2024-10-31T12:41:24Z</dcterms:modified>
</cp:coreProperties>
</file>